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3"/>
  </p:notesMasterIdLst>
  <p:sldIdLst>
    <p:sldId id="876" r:id="rId2"/>
    <p:sldId id="1096" r:id="rId3"/>
    <p:sldId id="759" r:id="rId4"/>
    <p:sldId id="1163" r:id="rId5"/>
    <p:sldId id="1164" r:id="rId6"/>
    <p:sldId id="1165" r:id="rId7"/>
    <p:sldId id="1166" r:id="rId8"/>
    <p:sldId id="1167" r:id="rId9"/>
    <p:sldId id="1168" r:id="rId10"/>
    <p:sldId id="1056" r:id="rId11"/>
    <p:sldId id="1103" r:id="rId12"/>
    <p:sldId id="1169" r:id="rId13"/>
    <p:sldId id="1172" r:id="rId14"/>
    <p:sldId id="1170" r:id="rId15"/>
    <p:sldId id="1171" r:id="rId16"/>
    <p:sldId id="1173" r:id="rId17"/>
    <p:sldId id="1161" r:id="rId18"/>
    <p:sldId id="1177" r:id="rId19"/>
    <p:sldId id="1274" r:id="rId20"/>
    <p:sldId id="1275" r:id="rId21"/>
    <p:sldId id="1178" r:id="rId22"/>
    <p:sldId id="1276" r:id="rId23"/>
    <p:sldId id="1179" r:id="rId24"/>
    <p:sldId id="1180" r:id="rId25"/>
    <p:sldId id="1181" r:id="rId26"/>
    <p:sldId id="1182" r:id="rId27"/>
    <p:sldId id="1183" r:id="rId28"/>
    <p:sldId id="1162" r:id="rId29"/>
    <p:sldId id="1176" r:id="rId30"/>
    <p:sldId id="1184" r:id="rId31"/>
    <p:sldId id="1277" r:id="rId32"/>
    <p:sldId id="1278" r:id="rId33"/>
    <p:sldId id="1279" r:id="rId34"/>
    <p:sldId id="1185" r:id="rId35"/>
    <p:sldId id="1280" r:id="rId36"/>
    <p:sldId id="1281" r:id="rId37"/>
    <p:sldId id="1282" r:id="rId38"/>
    <p:sldId id="957" r:id="rId39"/>
    <p:sldId id="1155" r:id="rId40"/>
    <p:sldId id="874" r:id="rId41"/>
    <p:sldId id="291" r:id="rId42"/>
  </p:sldIdLst>
  <p:sldSz cx="9144000" cy="5143500" type="screen16x9"/>
  <p:notesSz cx="6858000" cy="9144000"/>
  <p:custDataLst>
    <p:tags r:id="rId4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xmlns="" userId="S-1-5-21-1708537768-1303643608-725345543-200204" providerId="AD"/>
      </p:ext>
    </p:extLst>
  </p:cmAuthor>
  <p:cmAuthor id="2" name="Bob Vachon" initials="BV" lastIdx="24" clrIdx="2">
    <p:extLst>
      <p:ext uri="{19B8F6BF-5375-455C-9EA6-DF929625EA0E}">
        <p15:presenceInfo xmlns:p15="http://schemas.microsoft.com/office/powerpoint/2012/main" xmlns=""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xmlns="" userId="S::suliving@cisco.com::dc701d48-dd51-411a-9041-b7f1328f1486" providerId="AD"/>
      </p:ext>
    </p:extLst>
  </p:cmAuthor>
  <p:cmAuthor id="4" name="jagibbon" initials="jmg" lastIdx="8" clrIdx="4">
    <p:extLst>
      <p:ext uri="{19B8F6BF-5375-455C-9EA6-DF929625EA0E}">
        <p15:presenceInfo xmlns:p15="http://schemas.microsoft.com/office/powerpoint/2012/main" xmlns=""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AFE8FB"/>
    <a:srgbClr val="0000CC"/>
    <a:srgbClr val="000099"/>
    <a:srgbClr val="CC99FF"/>
    <a:srgbClr val="CCC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414797-4418-C742-A73D-28C602A7AF06}" v="36" dt="2020-06-05T20:45:29.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5" autoAdjust="0"/>
    <p:restoredTop sz="77288" autoAdjust="0"/>
  </p:normalViewPr>
  <p:slideViewPr>
    <p:cSldViewPr snapToGrid="0" showGuides="1">
      <p:cViewPr varScale="1">
        <p:scale>
          <a:sx n="98" d="100"/>
          <a:sy n="98" d="100"/>
        </p:scale>
        <p:origin x="-570" y="-9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loriana Carrillo Campos" userId="c9490811-8b3c-4908-821e-39b65b913e1a" providerId="ADAL" clId="{3E14489B-54EF-4A6A-B9D2-E2C9F06F598F}"/>
    <pc:docChg chg="undo redo modSld">
      <pc:chgData name="Gloriana Carrillo Campos" userId="c9490811-8b3c-4908-821e-39b65b913e1a" providerId="ADAL" clId="{3E14489B-54EF-4A6A-B9D2-E2C9F06F598F}" dt="2020-06-03T20:31:53.146" v="453"/>
      <pc:docMkLst>
        <pc:docMk/>
      </pc:docMkLst>
      <pc:sldChg chg="modSp">
        <pc:chgData name="Gloriana Carrillo Campos" userId="c9490811-8b3c-4908-821e-39b65b913e1a" providerId="ADAL" clId="{3E14489B-54EF-4A6A-B9D2-E2C9F06F598F}" dt="2020-06-03T20:21:16.175" v="423" actId="20577"/>
        <pc:sldMkLst>
          <pc:docMk/>
          <pc:sldMk cId="410599242" sldId="957"/>
        </pc:sldMkLst>
        <pc:spChg chg="mod">
          <ac:chgData name="Gloriana Carrillo Campos" userId="c9490811-8b3c-4908-821e-39b65b913e1a" providerId="ADAL" clId="{3E14489B-54EF-4A6A-B9D2-E2C9F06F598F}" dt="2020-06-03T20:21:16.175" v="423" actId="20577"/>
          <ac:spMkLst>
            <pc:docMk/>
            <pc:sldMk cId="410599242" sldId="957"/>
            <ac:spMk id="2" creationId="{00000000-0000-0000-0000-000000000000}"/>
          </ac:spMkLst>
        </pc:spChg>
      </pc:sldChg>
      <pc:sldChg chg="modSp">
        <pc:chgData name="Gloriana Carrillo Campos" userId="c9490811-8b3c-4908-821e-39b65b913e1a" providerId="ADAL" clId="{3E14489B-54EF-4A6A-B9D2-E2C9F06F598F}" dt="2020-06-03T20:28:38.828" v="443"/>
        <pc:sldMkLst>
          <pc:docMk/>
          <pc:sldMk cId="2548999575" sldId="958"/>
        </pc:sldMkLst>
        <pc:spChg chg="mod">
          <ac:chgData name="Gloriana Carrillo Campos" userId="c9490811-8b3c-4908-821e-39b65b913e1a" providerId="ADAL" clId="{3E14489B-54EF-4A6A-B9D2-E2C9F06F598F}" dt="2020-06-03T20:28:38.828" v="443"/>
          <ac:spMkLst>
            <pc:docMk/>
            <pc:sldMk cId="2548999575" sldId="958"/>
            <ac:spMk id="2" creationId="{BAC22E0C-A8B9-7D4B-BC8E-95F5947642E5}"/>
          </ac:spMkLst>
        </pc:spChg>
      </pc:sldChg>
      <pc:sldChg chg="modSp">
        <pc:chgData name="Gloriana Carrillo Campos" userId="c9490811-8b3c-4908-821e-39b65b913e1a" providerId="ADAL" clId="{3E14489B-54EF-4A6A-B9D2-E2C9F06F598F}" dt="2020-06-02T22:01:27.492" v="22" actId="20577"/>
        <pc:sldMkLst>
          <pc:docMk/>
          <pc:sldMk cId="945709179" sldId="1096"/>
        </pc:sldMkLst>
        <pc:graphicFrameChg chg="modGraphic">
          <ac:chgData name="Gloriana Carrillo Campos" userId="c9490811-8b3c-4908-821e-39b65b913e1a" providerId="ADAL" clId="{3E14489B-54EF-4A6A-B9D2-E2C9F06F598F}" dt="2020-06-02T22:01:27.492" v="22" actId="20577"/>
          <ac:graphicFrameMkLst>
            <pc:docMk/>
            <pc:sldMk cId="945709179" sldId="1096"/>
            <ac:graphicFrameMk id="2" creationId="{E974E1EB-2DBE-496F-B0B0-6C44227DA401}"/>
          </ac:graphicFrameMkLst>
        </pc:graphicFrameChg>
      </pc:sldChg>
      <pc:sldChg chg="addSp delSp modSp">
        <pc:chgData name="Gloriana Carrillo Campos" userId="c9490811-8b3c-4908-821e-39b65b913e1a" providerId="ADAL" clId="{3E14489B-54EF-4A6A-B9D2-E2C9F06F598F}" dt="2020-06-02T22:47:53.066" v="90" actId="20577"/>
        <pc:sldMkLst>
          <pc:docMk/>
          <pc:sldMk cId="2872558894" sldId="1103"/>
        </pc:sldMkLst>
        <pc:spChg chg="add del">
          <ac:chgData name="Gloriana Carrillo Campos" userId="c9490811-8b3c-4908-821e-39b65b913e1a" providerId="ADAL" clId="{3E14489B-54EF-4A6A-B9D2-E2C9F06F598F}" dt="2020-06-02T22:40:00.032" v="81"/>
          <ac:spMkLst>
            <pc:docMk/>
            <pc:sldMk cId="2872558894" sldId="1103"/>
            <ac:spMk id="2" creationId="{3EB0B9BE-4393-4DC0-80D7-9700218631E0}"/>
          </ac:spMkLst>
        </pc:spChg>
        <pc:spChg chg="mod">
          <ac:chgData name="Gloriana Carrillo Campos" userId="c9490811-8b3c-4908-821e-39b65b913e1a" providerId="ADAL" clId="{3E14489B-54EF-4A6A-B9D2-E2C9F06F598F}" dt="2020-06-02T22:47:53.066" v="90" actId="20577"/>
          <ac:spMkLst>
            <pc:docMk/>
            <pc:sldMk cId="2872558894" sldId="1103"/>
            <ac:spMk id="4" creationId="{50693879-5816-3444-9D50-A12F1F37F5DE}"/>
          </ac:spMkLst>
        </pc:spChg>
        <pc:spChg chg="add del">
          <ac:chgData name="Gloriana Carrillo Campos" userId="c9490811-8b3c-4908-821e-39b65b913e1a" providerId="ADAL" clId="{3E14489B-54EF-4A6A-B9D2-E2C9F06F598F}" dt="2020-06-02T22:41:18.107" v="85"/>
          <ac:spMkLst>
            <pc:docMk/>
            <pc:sldMk cId="2872558894" sldId="1103"/>
            <ac:spMk id="5" creationId="{B2E960D9-E5C6-4AC0-BC24-85ED212C48C0}"/>
          </ac:spMkLst>
        </pc:spChg>
        <pc:spChg chg="add del">
          <ac:chgData name="Gloriana Carrillo Campos" userId="c9490811-8b3c-4908-821e-39b65b913e1a" providerId="ADAL" clId="{3E14489B-54EF-4A6A-B9D2-E2C9F06F598F}" dt="2020-06-02T22:41:21.713" v="87"/>
          <ac:spMkLst>
            <pc:docMk/>
            <pc:sldMk cId="2872558894" sldId="1103"/>
            <ac:spMk id="6" creationId="{DF2372AD-BABA-4E6E-8007-405D8CB057A3}"/>
          </ac:spMkLst>
        </pc:spChg>
      </pc:sldChg>
      <pc:sldChg chg="modSp">
        <pc:chgData name="Gloriana Carrillo Campos" userId="c9490811-8b3c-4908-821e-39b65b913e1a" providerId="ADAL" clId="{3E14489B-54EF-4A6A-B9D2-E2C9F06F598F}" dt="2020-06-03T20:21:29.580" v="437" actId="20577"/>
        <pc:sldMkLst>
          <pc:docMk/>
          <pc:sldMk cId="2556431342" sldId="1155"/>
        </pc:sldMkLst>
        <pc:spChg chg="mod">
          <ac:chgData name="Gloriana Carrillo Campos" userId="c9490811-8b3c-4908-821e-39b65b913e1a" providerId="ADAL" clId="{3E14489B-54EF-4A6A-B9D2-E2C9F06F598F}" dt="2020-06-03T20:21:29.580" v="437" actId="20577"/>
          <ac:spMkLst>
            <pc:docMk/>
            <pc:sldMk cId="2556431342" sldId="1155"/>
            <ac:spMk id="3" creationId="{C02AA8F8-1E43-384B-8982-C0BB94049B5C}"/>
          </ac:spMkLst>
        </pc:spChg>
        <pc:spChg chg="mod">
          <ac:chgData name="Gloriana Carrillo Campos" userId="c9490811-8b3c-4908-821e-39b65b913e1a" providerId="ADAL" clId="{3E14489B-54EF-4A6A-B9D2-E2C9F06F598F}" dt="2020-06-03T20:14:08.907" v="411" actId="6549"/>
          <ac:spMkLst>
            <pc:docMk/>
            <pc:sldMk cId="2556431342" sldId="1155"/>
            <ac:spMk id="4" creationId="{50693879-5816-3444-9D50-A12F1F37F5DE}"/>
          </ac:spMkLst>
        </pc:spChg>
      </pc:sldChg>
      <pc:sldChg chg="modSp">
        <pc:chgData name="Gloriana Carrillo Campos" userId="c9490811-8b3c-4908-821e-39b65b913e1a" providerId="ADAL" clId="{3E14489B-54EF-4A6A-B9D2-E2C9F06F598F}" dt="2020-06-02T22:07:17.170" v="30" actId="5793"/>
        <pc:sldMkLst>
          <pc:docMk/>
          <pc:sldMk cId="813746976" sldId="1164"/>
        </pc:sldMkLst>
        <pc:spChg chg="mod">
          <ac:chgData name="Gloriana Carrillo Campos" userId="c9490811-8b3c-4908-821e-39b65b913e1a" providerId="ADAL" clId="{3E14489B-54EF-4A6A-B9D2-E2C9F06F598F}" dt="2020-06-02T22:03:42.887" v="24" actId="20577"/>
          <ac:spMkLst>
            <pc:docMk/>
            <pc:sldMk cId="813746976" sldId="1164"/>
            <ac:spMk id="3" creationId="{C02AA8F8-1E43-384B-8982-C0BB94049B5C}"/>
          </ac:spMkLst>
        </pc:spChg>
        <pc:spChg chg="mod">
          <ac:chgData name="Gloriana Carrillo Campos" userId="c9490811-8b3c-4908-821e-39b65b913e1a" providerId="ADAL" clId="{3E14489B-54EF-4A6A-B9D2-E2C9F06F598F}" dt="2020-06-02T22:07:09.655" v="25"/>
          <ac:spMkLst>
            <pc:docMk/>
            <pc:sldMk cId="813746976" sldId="1164"/>
            <ac:spMk id="4" creationId="{50693879-5816-3444-9D50-A12F1F37F5DE}"/>
          </ac:spMkLst>
        </pc:spChg>
        <pc:spChg chg="mod">
          <ac:chgData name="Gloriana Carrillo Campos" userId="c9490811-8b3c-4908-821e-39b65b913e1a" providerId="ADAL" clId="{3E14489B-54EF-4A6A-B9D2-E2C9F06F598F}" dt="2020-06-02T22:07:17.170" v="30" actId="5793"/>
          <ac:spMkLst>
            <pc:docMk/>
            <pc:sldMk cId="813746976" sldId="1164"/>
            <ac:spMk id="5" creationId="{D367011D-D707-4A6F-A87F-8344D769DEF2}"/>
          </ac:spMkLst>
        </pc:spChg>
      </pc:sldChg>
      <pc:sldChg chg="modSp">
        <pc:chgData name="Gloriana Carrillo Campos" userId="c9490811-8b3c-4908-821e-39b65b913e1a" providerId="ADAL" clId="{3E14489B-54EF-4A6A-B9D2-E2C9F06F598F}" dt="2020-06-02T22:08:55.084" v="34" actId="255"/>
        <pc:sldMkLst>
          <pc:docMk/>
          <pc:sldMk cId="2776616230" sldId="1165"/>
        </pc:sldMkLst>
        <pc:spChg chg="mod">
          <ac:chgData name="Gloriana Carrillo Campos" userId="c9490811-8b3c-4908-821e-39b65b913e1a" providerId="ADAL" clId="{3E14489B-54EF-4A6A-B9D2-E2C9F06F598F}" dt="2020-06-02T22:08:55.084" v="34" actId="255"/>
          <ac:spMkLst>
            <pc:docMk/>
            <pc:sldMk cId="2776616230" sldId="1165"/>
            <ac:spMk id="3" creationId="{C02AA8F8-1E43-384B-8982-C0BB94049B5C}"/>
          </ac:spMkLst>
        </pc:spChg>
      </pc:sldChg>
      <pc:sldChg chg="modSp">
        <pc:chgData name="Gloriana Carrillo Campos" userId="c9490811-8b3c-4908-821e-39b65b913e1a" providerId="ADAL" clId="{3E14489B-54EF-4A6A-B9D2-E2C9F06F598F}" dt="2020-06-02T22:21:43.946" v="65" actId="20577"/>
        <pc:sldMkLst>
          <pc:docMk/>
          <pc:sldMk cId="156855606" sldId="1166"/>
        </pc:sldMkLst>
        <pc:spChg chg="mod">
          <ac:chgData name="Gloriana Carrillo Campos" userId="c9490811-8b3c-4908-821e-39b65b913e1a" providerId="ADAL" clId="{3E14489B-54EF-4A6A-B9D2-E2C9F06F598F}" dt="2020-06-02T22:14:02.692" v="50" actId="20577"/>
          <ac:spMkLst>
            <pc:docMk/>
            <pc:sldMk cId="156855606" sldId="1166"/>
            <ac:spMk id="3" creationId="{C02AA8F8-1E43-384B-8982-C0BB94049B5C}"/>
          </ac:spMkLst>
        </pc:spChg>
        <pc:spChg chg="mod">
          <ac:chgData name="Gloriana Carrillo Campos" userId="c9490811-8b3c-4908-821e-39b65b913e1a" providerId="ADAL" clId="{3E14489B-54EF-4A6A-B9D2-E2C9F06F598F}" dt="2020-06-02T22:21:43.946" v="65" actId="20577"/>
          <ac:spMkLst>
            <pc:docMk/>
            <pc:sldMk cId="156855606" sldId="1166"/>
            <ac:spMk id="4" creationId="{50693879-5816-3444-9D50-A12F1F37F5DE}"/>
          </ac:spMkLst>
        </pc:spChg>
      </pc:sldChg>
      <pc:sldChg chg="modSp">
        <pc:chgData name="Gloriana Carrillo Campos" userId="c9490811-8b3c-4908-821e-39b65b913e1a" providerId="ADAL" clId="{3E14489B-54EF-4A6A-B9D2-E2C9F06F598F}" dt="2020-06-02T22:24:10.387" v="68" actId="20577"/>
        <pc:sldMkLst>
          <pc:docMk/>
          <pc:sldMk cId="1999643200" sldId="1167"/>
        </pc:sldMkLst>
        <pc:spChg chg="mod">
          <ac:chgData name="Gloriana Carrillo Campos" userId="c9490811-8b3c-4908-821e-39b65b913e1a" providerId="ADAL" clId="{3E14489B-54EF-4A6A-B9D2-E2C9F06F598F}" dt="2020-06-02T22:24:10.387" v="68" actId="20577"/>
          <ac:spMkLst>
            <pc:docMk/>
            <pc:sldMk cId="1999643200" sldId="1167"/>
            <ac:spMk id="4" creationId="{50693879-5816-3444-9D50-A12F1F37F5DE}"/>
          </ac:spMkLst>
        </pc:spChg>
      </pc:sldChg>
      <pc:sldChg chg="modSp">
        <pc:chgData name="Gloriana Carrillo Campos" userId="c9490811-8b3c-4908-821e-39b65b913e1a" providerId="ADAL" clId="{3E14489B-54EF-4A6A-B9D2-E2C9F06F598F}" dt="2020-06-02T22:28:51.187" v="79" actId="20577"/>
        <pc:sldMkLst>
          <pc:docMk/>
          <pc:sldMk cId="3246029349" sldId="1168"/>
        </pc:sldMkLst>
        <pc:spChg chg="mod">
          <ac:chgData name="Gloriana Carrillo Campos" userId="c9490811-8b3c-4908-821e-39b65b913e1a" providerId="ADAL" clId="{3E14489B-54EF-4A6A-B9D2-E2C9F06F598F}" dt="2020-06-02T22:26:22.867" v="71" actId="255"/>
          <ac:spMkLst>
            <pc:docMk/>
            <pc:sldMk cId="3246029349" sldId="1168"/>
            <ac:spMk id="3" creationId="{C02AA8F8-1E43-384B-8982-C0BB94049B5C}"/>
          </ac:spMkLst>
        </pc:spChg>
        <pc:spChg chg="mod">
          <ac:chgData name="Gloriana Carrillo Campos" userId="c9490811-8b3c-4908-821e-39b65b913e1a" providerId="ADAL" clId="{3E14489B-54EF-4A6A-B9D2-E2C9F06F598F}" dt="2020-06-02T22:28:51.187" v="79" actId="20577"/>
          <ac:spMkLst>
            <pc:docMk/>
            <pc:sldMk cId="3246029349" sldId="1168"/>
            <ac:spMk id="4" creationId="{50693879-5816-3444-9D50-A12F1F37F5DE}"/>
          </ac:spMkLst>
        </pc:spChg>
      </pc:sldChg>
      <pc:sldChg chg="modSp">
        <pc:chgData name="Gloriana Carrillo Campos" userId="c9490811-8b3c-4908-821e-39b65b913e1a" providerId="ADAL" clId="{3E14489B-54EF-4A6A-B9D2-E2C9F06F598F}" dt="2020-06-03T14:43:25.557" v="103" actId="20577"/>
        <pc:sldMkLst>
          <pc:docMk/>
          <pc:sldMk cId="3221924460" sldId="1169"/>
        </pc:sldMkLst>
        <pc:spChg chg="mod">
          <ac:chgData name="Gloriana Carrillo Campos" userId="c9490811-8b3c-4908-821e-39b65b913e1a" providerId="ADAL" clId="{3E14489B-54EF-4A6A-B9D2-E2C9F06F598F}" dt="2020-06-03T14:39:32.508" v="94" actId="20577"/>
          <ac:spMkLst>
            <pc:docMk/>
            <pc:sldMk cId="3221924460" sldId="1169"/>
            <ac:spMk id="4" creationId="{50693879-5816-3444-9D50-A12F1F37F5DE}"/>
          </ac:spMkLst>
        </pc:spChg>
        <pc:spChg chg="mod">
          <ac:chgData name="Gloriana Carrillo Campos" userId="c9490811-8b3c-4908-821e-39b65b913e1a" providerId="ADAL" clId="{3E14489B-54EF-4A6A-B9D2-E2C9F06F598F}" dt="2020-06-03T14:43:25.557" v="103" actId="20577"/>
          <ac:spMkLst>
            <pc:docMk/>
            <pc:sldMk cId="3221924460" sldId="1169"/>
            <ac:spMk id="5" creationId="{8DAE4F9C-9268-4037-8E0D-424569AB6FA4}"/>
          </ac:spMkLst>
        </pc:spChg>
      </pc:sldChg>
      <pc:sldChg chg="modSp">
        <pc:chgData name="Gloriana Carrillo Campos" userId="c9490811-8b3c-4908-821e-39b65b913e1a" providerId="ADAL" clId="{3E14489B-54EF-4A6A-B9D2-E2C9F06F598F}" dt="2020-06-03T15:02:26.766" v="148" actId="1076"/>
        <pc:sldMkLst>
          <pc:docMk/>
          <pc:sldMk cId="980500094" sldId="1170"/>
        </pc:sldMkLst>
        <pc:spChg chg="mod">
          <ac:chgData name="Gloriana Carrillo Campos" userId="c9490811-8b3c-4908-821e-39b65b913e1a" providerId="ADAL" clId="{3E14489B-54EF-4A6A-B9D2-E2C9F06F598F}" dt="2020-06-03T15:00:52.197" v="143"/>
          <ac:spMkLst>
            <pc:docMk/>
            <pc:sldMk cId="980500094" sldId="1170"/>
            <ac:spMk id="4" creationId="{50693879-5816-3444-9D50-A12F1F37F5DE}"/>
          </ac:spMkLst>
        </pc:spChg>
        <pc:spChg chg="mod">
          <ac:chgData name="Gloriana Carrillo Campos" userId="c9490811-8b3c-4908-821e-39b65b913e1a" providerId="ADAL" clId="{3E14489B-54EF-4A6A-B9D2-E2C9F06F598F}" dt="2020-06-03T15:02:21.956" v="147" actId="20577"/>
          <ac:spMkLst>
            <pc:docMk/>
            <pc:sldMk cId="980500094" sldId="1170"/>
            <ac:spMk id="5" creationId="{EC767F96-94C4-4A72-A459-32533F3212EA}"/>
          </ac:spMkLst>
        </pc:spChg>
        <pc:picChg chg="mod">
          <ac:chgData name="Gloriana Carrillo Campos" userId="c9490811-8b3c-4908-821e-39b65b913e1a" providerId="ADAL" clId="{3E14489B-54EF-4A6A-B9D2-E2C9F06F598F}" dt="2020-06-03T15:02:26.766" v="148" actId="1076"/>
          <ac:picMkLst>
            <pc:docMk/>
            <pc:sldMk cId="980500094" sldId="1170"/>
            <ac:picMk id="2" creationId="{2D379AB6-120E-4FD1-99F8-6ADA915805BE}"/>
          </ac:picMkLst>
        </pc:picChg>
      </pc:sldChg>
      <pc:sldChg chg="modSp">
        <pc:chgData name="Gloriana Carrillo Campos" userId="c9490811-8b3c-4908-821e-39b65b913e1a" providerId="ADAL" clId="{3E14489B-54EF-4A6A-B9D2-E2C9F06F598F}" dt="2020-06-03T15:11:26.675" v="166"/>
        <pc:sldMkLst>
          <pc:docMk/>
          <pc:sldMk cId="1091052581" sldId="1171"/>
        </pc:sldMkLst>
        <pc:spChg chg="mod">
          <ac:chgData name="Gloriana Carrillo Campos" userId="c9490811-8b3c-4908-821e-39b65b913e1a" providerId="ADAL" clId="{3E14489B-54EF-4A6A-B9D2-E2C9F06F598F}" dt="2020-06-03T15:09:57.198" v="152"/>
          <ac:spMkLst>
            <pc:docMk/>
            <pc:sldMk cId="1091052581" sldId="1171"/>
            <ac:spMk id="4" creationId="{50693879-5816-3444-9D50-A12F1F37F5DE}"/>
          </ac:spMkLst>
        </pc:spChg>
        <pc:spChg chg="mod">
          <ac:chgData name="Gloriana Carrillo Campos" userId="c9490811-8b3c-4908-821e-39b65b913e1a" providerId="ADAL" clId="{3E14489B-54EF-4A6A-B9D2-E2C9F06F598F}" dt="2020-06-03T15:11:26.675" v="166"/>
          <ac:spMkLst>
            <pc:docMk/>
            <pc:sldMk cId="1091052581" sldId="1171"/>
            <ac:spMk id="5" creationId="{002A9BEE-B866-4503-8FF5-F03851763D0A}"/>
          </ac:spMkLst>
        </pc:spChg>
        <pc:picChg chg="mod">
          <ac:chgData name="Gloriana Carrillo Campos" userId="c9490811-8b3c-4908-821e-39b65b913e1a" providerId="ADAL" clId="{3E14489B-54EF-4A6A-B9D2-E2C9F06F598F}" dt="2020-06-03T15:10:13.212" v="165" actId="1036"/>
          <ac:picMkLst>
            <pc:docMk/>
            <pc:sldMk cId="1091052581" sldId="1171"/>
            <ac:picMk id="2" creationId="{4CA2BAF4-03E1-4755-A8D5-9E3B5393DEEE}"/>
          </ac:picMkLst>
        </pc:picChg>
      </pc:sldChg>
      <pc:sldChg chg="modSp">
        <pc:chgData name="Gloriana Carrillo Campos" userId="c9490811-8b3c-4908-821e-39b65b913e1a" providerId="ADAL" clId="{3E14489B-54EF-4A6A-B9D2-E2C9F06F598F}" dt="2020-06-03T14:56:25.827" v="142" actId="20577"/>
        <pc:sldMkLst>
          <pc:docMk/>
          <pc:sldMk cId="3526540402" sldId="1172"/>
        </pc:sldMkLst>
        <pc:spChg chg="mod">
          <ac:chgData name="Gloriana Carrillo Campos" userId="c9490811-8b3c-4908-821e-39b65b913e1a" providerId="ADAL" clId="{3E14489B-54EF-4A6A-B9D2-E2C9F06F598F}" dt="2020-06-03T14:50:22.413" v="105" actId="20577"/>
          <ac:spMkLst>
            <pc:docMk/>
            <pc:sldMk cId="3526540402" sldId="1172"/>
            <ac:spMk id="3" creationId="{C02AA8F8-1E43-384B-8982-C0BB94049B5C}"/>
          </ac:spMkLst>
        </pc:spChg>
        <pc:spChg chg="mod">
          <ac:chgData name="Gloriana Carrillo Campos" userId="c9490811-8b3c-4908-821e-39b65b913e1a" providerId="ADAL" clId="{3E14489B-54EF-4A6A-B9D2-E2C9F06F598F}" dt="2020-06-03T14:56:25.827" v="142" actId="20577"/>
          <ac:spMkLst>
            <pc:docMk/>
            <pc:sldMk cId="3526540402" sldId="1172"/>
            <ac:spMk id="4" creationId="{50693879-5816-3444-9D50-A12F1F37F5DE}"/>
          </ac:spMkLst>
        </pc:spChg>
      </pc:sldChg>
      <pc:sldChg chg="modSp">
        <pc:chgData name="Gloriana Carrillo Campos" userId="c9490811-8b3c-4908-821e-39b65b913e1a" providerId="ADAL" clId="{3E14489B-54EF-4A6A-B9D2-E2C9F06F598F}" dt="2020-06-03T15:26:23.229" v="183" actId="20577"/>
        <pc:sldMkLst>
          <pc:docMk/>
          <pc:sldMk cId="1421663853" sldId="1173"/>
        </pc:sldMkLst>
        <pc:spChg chg="mod">
          <ac:chgData name="Gloriana Carrillo Campos" userId="c9490811-8b3c-4908-821e-39b65b913e1a" providerId="ADAL" clId="{3E14489B-54EF-4A6A-B9D2-E2C9F06F598F}" dt="2020-06-03T15:23:17.924" v="167"/>
          <ac:spMkLst>
            <pc:docMk/>
            <pc:sldMk cId="1421663853" sldId="1173"/>
            <ac:spMk id="4" creationId="{50693879-5816-3444-9D50-A12F1F37F5DE}"/>
          </ac:spMkLst>
        </pc:spChg>
        <pc:spChg chg="mod">
          <ac:chgData name="Gloriana Carrillo Campos" userId="c9490811-8b3c-4908-821e-39b65b913e1a" providerId="ADAL" clId="{3E14489B-54EF-4A6A-B9D2-E2C9F06F598F}" dt="2020-06-03T15:26:23.229" v="183" actId="20577"/>
          <ac:spMkLst>
            <pc:docMk/>
            <pc:sldMk cId="1421663853" sldId="1173"/>
            <ac:spMk id="5" creationId="{37396B99-1213-47B6-A222-0AFB22F94578}"/>
          </ac:spMkLst>
        </pc:spChg>
      </pc:sldChg>
      <pc:sldChg chg="modSp">
        <pc:chgData name="Gloriana Carrillo Campos" userId="c9490811-8b3c-4908-821e-39b65b913e1a" providerId="ADAL" clId="{3E14489B-54EF-4A6A-B9D2-E2C9F06F598F}" dt="2020-06-03T18:19:38.809" v="350"/>
        <pc:sldMkLst>
          <pc:docMk/>
          <pc:sldMk cId="3819649713" sldId="1176"/>
        </pc:sldMkLst>
        <pc:spChg chg="mod">
          <ac:chgData name="Gloriana Carrillo Campos" userId="c9490811-8b3c-4908-821e-39b65b913e1a" providerId="ADAL" clId="{3E14489B-54EF-4A6A-B9D2-E2C9F06F598F}" dt="2020-06-03T18:19:38.809" v="350"/>
          <ac:spMkLst>
            <pc:docMk/>
            <pc:sldMk cId="3819649713" sldId="1176"/>
            <ac:spMk id="4" creationId="{50693879-5816-3444-9D50-A12F1F37F5DE}"/>
          </ac:spMkLst>
        </pc:spChg>
      </pc:sldChg>
      <pc:sldChg chg="addSp delSp modSp">
        <pc:chgData name="Gloriana Carrillo Campos" userId="c9490811-8b3c-4908-821e-39b65b913e1a" providerId="ADAL" clId="{3E14489B-54EF-4A6A-B9D2-E2C9F06F598F}" dt="2020-06-03T15:43:48.343" v="226" actId="20577"/>
        <pc:sldMkLst>
          <pc:docMk/>
          <pc:sldMk cId="3115105639" sldId="1177"/>
        </pc:sldMkLst>
        <pc:spChg chg="add del">
          <ac:chgData name="Gloriana Carrillo Campos" userId="c9490811-8b3c-4908-821e-39b65b913e1a" providerId="ADAL" clId="{3E14489B-54EF-4A6A-B9D2-E2C9F06F598F}" dt="2020-06-03T15:31:02.832" v="193"/>
          <ac:spMkLst>
            <pc:docMk/>
            <pc:sldMk cId="3115105639" sldId="1177"/>
            <ac:spMk id="2" creationId="{FBC778D4-F12C-48E6-9922-04888DE985AE}"/>
          </ac:spMkLst>
        </pc:spChg>
        <pc:spChg chg="mod">
          <ac:chgData name="Gloriana Carrillo Campos" userId="c9490811-8b3c-4908-821e-39b65b913e1a" providerId="ADAL" clId="{3E14489B-54EF-4A6A-B9D2-E2C9F06F598F}" dt="2020-06-03T15:43:48.343" v="226" actId="20577"/>
          <ac:spMkLst>
            <pc:docMk/>
            <pc:sldMk cId="3115105639" sldId="1177"/>
            <ac:spMk id="3" creationId="{C02AA8F8-1E43-384B-8982-C0BB94049B5C}"/>
          </ac:spMkLst>
        </pc:spChg>
        <pc:spChg chg="mod">
          <ac:chgData name="Gloriana Carrillo Campos" userId="c9490811-8b3c-4908-821e-39b65b913e1a" providerId="ADAL" clId="{3E14489B-54EF-4A6A-B9D2-E2C9F06F598F}" dt="2020-06-03T15:39:59.693" v="214" actId="20577"/>
          <ac:spMkLst>
            <pc:docMk/>
            <pc:sldMk cId="3115105639" sldId="1177"/>
            <ac:spMk id="4" creationId="{50693879-5816-3444-9D50-A12F1F37F5DE}"/>
          </ac:spMkLst>
        </pc:spChg>
        <pc:spChg chg="mod">
          <ac:chgData name="Gloriana Carrillo Campos" userId="c9490811-8b3c-4908-821e-39b65b913e1a" providerId="ADAL" clId="{3E14489B-54EF-4A6A-B9D2-E2C9F06F598F}" dt="2020-06-03T15:41:46.234" v="222" actId="20577"/>
          <ac:spMkLst>
            <pc:docMk/>
            <pc:sldMk cId="3115105639" sldId="1177"/>
            <ac:spMk id="12" creationId="{C9F8696E-8F22-4AB6-A0BA-D9B53F034471}"/>
          </ac:spMkLst>
        </pc:spChg>
        <pc:picChg chg="add del">
          <ac:chgData name="Gloriana Carrillo Campos" userId="c9490811-8b3c-4908-821e-39b65b913e1a" providerId="ADAL" clId="{3E14489B-54EF-4A6A-B9D2-E2C9F06F598F}" dt="2020-06-03T15:31:02.832" v="193"/>
          <ac:picMkLst>
            <pc:docMk/>
            <pc:sldMk cId="3115105639" sldId="1177"/>
            <ac:picMk id="1026" creationId="{2C808528-4C5E-440E-8055-B85C6A39D197}"/>
          </ac:picMkLst>
        </pc:picChg>
        <pc:picChg chg="add del">
          <ac:chgData name="Gloriana Carrillo Campos" userId="c9490811-8b3c-4908-821e-39b65b913e1a" providerId="ADAL" clId="{3E14489B-54EF-4A6A-B9D2-E2C9F06F598F}" dt="2020-06-03T15:31:02.832" v="193"/>
          <ac:picMkLst>
            <pc:docMk/>
            <pc:sldMk cId="3115105639" sldId="1177"/>
            <ac:picMk id="1027" creationId="{9700A426-6238-4920-97E7-AE91C8DB1BEA}"/>
          </ac:picMkLst>
        </pc:picChg>
      </pc:sldChg>
      <pc:sldChg chg="modSp">
        <pc:chgData name="Gloriana Carrillo Campos" userId="c9490811-8b3c-4908-821e-39b65b913e1a" providerId="ADAL" clId="{3E14489B-54EF-4A6A-B9D2-E2C9F06F598F}" dt="2020-06-03T16:03:34.879" v="242" actId="20577"/>
        <pc:sldMkLst>
          <pc:docMk/>
          <pc:sldMk cId="2625993268" sldId="1178"/>
        </pc:sldMkLst>
        <pc:spChg chg="mod">
          <ac:chgData name="Gloriana Carrillo Campos" userId="c9490811-8b3c-4908-821e-39b65b913e1a" providerId="ADAL" clId="{3E14489B-54EF-4A6A-B9D2-E2C9F06F598F}" dt="2020-06-03T16:01:25.922" v="231"/>
          <ac:spMkLst>
            <pc:docMk/>
            <pc:sldMk cId="2625993268" sldId="1178"/>
            <ac:spMk id="4" creationId="{50693879-5816-3444-9D50-A12F1F37F5DE}"/>
          </ac:spMkLst>
        </pc:spChg>
        <pc:spChg chg="mod">
          <ac:chgData name="Gloriana Carrillo Campos" userId="c9490811-8b3c-4908-821e-39b65b913e1a" providerId="ADAL" clId="{3E14489B-54EF-4A6A-B9D2-E2C9F06F598F}" dt="2020-06-03T16:02:05.957" v="234"/>
          <ac:spMkLst>
            <pc:docMk/>
            <pc:sldMk cId="2625993268" sldId="1178"/>
            <ac:spMk id="11" creationId="{A58F33D6-E860-48F9-91B5-506435D05667}"/>
          </ac:spMkLst>
        </pc:spChg>
        <pc:spChg chg="mod">
          <ac:chgData name="Gloriana Carrillo Campos" userId="c9490811-8b3c-4908-821e-39b65b913e1a" providerId="ADAL" clId="{3E14489B-54EF-4A6A-B9D2-E2C9F06F598F}" dt="2020-06-03T16:03:34.879" v="242" actId="20577"/>
          <ac:spMkLst>
            <pc:docMk/>
            <pc:sldMk cId="2625993268" sldId="1178"/>
            <ac:spMk id="13" creationId="{83CD4499-E50F-4CD8-A337-C207F0C68B04}"/>
          </ac:spMkLst>
        </pc:spChg>
      </pc:sldChg>
      <pc:sldChg chg="modSp">
        <pc:chgData name="Gloriana Carrillo Campos" userId="c9490811-8b3c-4908-821e-39b65b913e1a" providerId="ADAL" clId="{3E14489B-54EF-4A6A-B9D2-E2C9F06F598F}" dt="2020-06-03T17:05:42.066" v="268" actId="20577"/>
        <pc:sldMkLst>
          <pc:docMk/>
          <pc:sldMk cId="1426532950" sldId="1179"/>
        </pc:sldMkLst>
        <pc:spChg chg="mod">
          <ac:chgData name="Gloriana Carrillo Campos" userId="c9490811-8b3c-4908-821e-39b65b913e1a" providerId="ADAL" clId="{3E14489B-54EF-4A6A-B9D2-E2C9F06F598F}" dt="2020-06-03T17:00:10.547" v="256" actId="255"/>
          <ac:spMkLst>
            <pc:docMk/>
            <pc:sldMk cId="1426532950" sldId="1179"/>
            <ac:spMk id="3" creationId="{C02AA8F8-1E43-384B-8982-C0BB94049B5C}"/>
          </ac:spMkLst>
        </pc:spChg>
        <pc:spChg chg="mod">
          <ac:chgData name="Gloriana Carrillo Campos" userId="c9490811-8b3c-4908-821e-39b65b913e1a" providerId="ADAL" clId="{3E14489B-54EF-4A6A-B9D2-E2C9F06F598F}" dt="2020-06-03T17:05:42.066" v="268" actId="20577"/>
          <ac:spMkLst>
            <pc:docMk/>
            <pc:sldMk cId="1426532950" sldId="1179"/>
            <ac:spMk id="7" creationId="{7B605AAA-8CC2-4D49-A40E-B851FCFBAA10}"/>
          </ac:spMkLst>
        </pc:spChg>
      </pc:sldChg>
      <pc:sldChg chg="modSp">
        <pc:chgData name="Gloriana Carrillo Campos" userId="c9490811-8b3c-4908-821e-39b65b913e1a" providerId="ADAL" clId="{3E14489B-54EF-4A6A-B9D2-E2C9F06F598F}" dt="2020-06-03T17:10:10.618" v="283"/>
        <pc:sldMkLst>
          <pc:docMk/>
          <pc:sldMk cId="881012879" sldId="1180"/>
        </pc:sldMkLst>
        <pc:spChg chg="mod">
          <ac:chgData name="Gloriana Carrillo Campos" userId="c9490811-8b3c-4908-821e-39b65b913e1a" providerId="ADAL" clId="{3E14489B-54EF-4A6A-B9D2-E2C9F06F598F}" dt="2020-06-03T17:07:36.065" v="277"/>
          <ac:spMkLst>
            <pc:docMk/>
            <pc:sldMk cId="881012879" sldId="1180"/>
            <ac:spMk id="3" creationId="{C02AA8F8-1E43-384B-8982-C0BB94049B5C}"/>
          </ac:spMkLst>
        </pc:spChg>
        <pc:spChg chg="mod">
          <ac:chgData name="Gloriana Carrillo Campos" userId="c9490811-8b3c-4908-821e-39b65b913e1a" providerId="ADAL" clId="{3E14489B-54EF-4A6A-B9D2-E2C9F06F598F}" dt="2020-06-03T17:10:10.618" v="283"/>
          <ac:spMkLst>
            <pc:docMk/>
            <pc:sldMk cId="881012879" sldId="1180"/>
            <ac:spMk id="4" creationId="{50693879-5816-3444-9D50-A12F1F37F5DE}"/>
          </ac:spMkLst>
        </pc:spChg>
      </pc:sldChg>
      <pc:sldChg chg="modSp">
        <pc:chgData name="Gloriana Carrillo Campos" userId="c9490811-8b3c-4908-821e-39b65b913e1a" providerId="ADAL" clId="{3E14489B-54EF-4A6A-B9D2-E2C9F06F598F}" dt="2020-06-03T17:15:52.288" v="298"/>
        <pc:sldMkLst>
          <pc:docMk/>
          <pc:sldMk cId="931097924" sldId="1181"/>
        </pc:sldMkLst>
        <pc:spChg chg="mod">
          <ac:chgData name="Gloriana Carrillo Campos" userId="c9490811-8b3c-4908-821e-39b65b913e1a" providerId="ADAL" clId="{3E14489B-54EF-4A6A-B9D2-E2C9F06F598F}" dt="2020-06-03T17:13:33.945" v="293" actId="20577"/>
          <ac:spMkLst>
            <pc:docMk/>
            <pc:sldMk cId="931097924" sldId="1181"/>
            <ac:spMk id="3" creationId="{C02AA8F8-1E43-384B-8982-C0BB94049B5C}"/>
          </ac:spMkLst>
        </pc:spChg>
        <pc:spChg chg="mod">
          <ac:chgData name="Gloriana Carrillo Campos" userId="c9490811-8b3c-4908-821e-39b65b913e1a" providerId="ADAL" clId="{3E14489B-54EF-4A6A-B9D2-E2C9F06F598F}" dt="2020-06-03T17:15:52.288" v="298"/>
          <ac:spMkLst>
            <pc:docMk/>
            <pc:sldMk cId="931097924" sldId="1181"/>
            <ac:spMk id="4" creationId="{50693879-5816-3444-9D50-A12F1F37F5DE}"/>
          </ac:spMkLst>
        </pc:spChg>
      </pc:sldChg>
      <pc:sldChg chg="modSp">
        <pc:chgData name="Gloriana Carrillo Campos" userId="c9490811-8b3c-4908-821e-39b65b913e1a" providerId="ADAL" clId="{3E14489B-54EF-4A6A-B9D2-E2C9F06F598F}" dt="2020-06-03T17:20:06.518" v="321" actId="20577"/>
        <pc:sldMkLst>
          <pc:docMk/>
          <pc:sldMk cId="2068560188" sldId="1182"/>
        </pc:sldMkLst>
        <pc:spChg chg="mod">
          <ac:chgData name="Gloriana Carrillo Campos" userId="c9490811-8b3c-4908-821e-39b65b913e1a" providerId="ADAL" clId="{3E14489B-54EF-4A6A-B9D2-E2C9F06F598F}" dt="2020-06-03T17:17:58.941" v="318"/>
          <ac:spMkLst>
            <pc:docMk/>
            <pc:sldMk cId="2068560188" sldId="1182"/>
            <ac:spMk id="3" creationId="{C02AA8F8-1E43-384B-8982-C0BB94049B5C}"/>
          </ac:spMkLst>
        </pc:spChg>
        <pc:spChg chg="mod">
          <ac:chgData name="Gloriana Carrillo Campos" userId="c9490811-8b3c-4908-821e-39b65b913e1a" providerId="ADAL" clId="{3E14489B-54EF-4A6A-B9D2-E2C9F06F598F}" dt="2020-06-03T17:20:06.518" v="321" actId="20577"/>
          <ac:spMkLst>
            <pc:docMk/>
            <pc:sldMk cId="2068560188" sldId="1182"/>
            <ac:spMk id="4" creationId="{50693879-5816-3444-9D50-A12F1F37F5DE}"/>
          </ac:spMkLst>
        </pc:spChg>
      </pc:sldChg>
      <pc:sldChg chg="modSp">
        <pc:chgData name="Gloriana Carrillo Campos" userId="c9490811-8b3c-4908-821e-39b65b913e1a" providerId="ADAL" clId="{3E14489B-54EF-4A6A-B9D2-E2C9F06F598F}" dt="2020-06-03T17:57:57.463" v="335" actId="20577"/>
        <pc:sldMkLst>
          <pc:docMk/>
          <pc:sldMk cId="467338770" sldId="1183"/>
        </pc:sldMkLst>
        <pc:spChg chg="mod">
          <ac:chgData name="Gloriana Carrillo Campos" userId="c9490811-8b3c-4908-821e-39b65b913e1a" providerId="ADAL" clId="{3E14489B-54EF-4A6A-B9D2-E2C9F06F598F}" dt="2020-06-03T17:37:09.362" v="322" actId="20577"/>
          <ac:spMkLst>
            <pc:docMk/>
            <pc:sldMk cId="467338770" sldId="1183"/>
            <ac:spMk id="3" creationId="{C02AA8F8-1E43-384B-8982-C0BB94049B5C}"/>
          </ac:spMkLst>
        </pc:spChg>
        <pc:graphicFrameChg chg="mod modGraphic">
          <ac:chgData name="Gloriana Carrillo Campos" userId="c9490811-8b3c-4908-821e-39b65b913e1a" providerId="ADAL" clId="{3E14489B-54EF-4A6A-B9D2-E2C9F06F598F}" dt="2020-06-03T17:57:57.463" v="335" actId="20577"/>
          <ac:graphicFrameMkLst>
            <pc:docMk/>
            <pc:sldMk cId="467338770" sldId="1183"/>
            <ac:graphicFrameMk id="2" creationId="{E50CDA23-7A25-4806-A77B-FF0D195C412D}"/>
          </ac:graphicFrameMkLst>
        </pc:graphicFrameChg>
      </pc:sldChg>
      <pc:sldChg chg="modSp">
        <pc:chgData name="Gloriana Carrillo Campos" userId="c9490811-8b3c-4908-821e-39b65b913e1a" providerId="ADAL" clId="{3E14489B-54EF-4A6A-B9D2-E2C9F06F598F}" dt="2020-06-03T19:33:04.131" v="359"/>
        <pc:sldMkLst>
          <pc:docMk/>
          <pc:sldMk cId="2702737096" sldId="1184"/>
        </pc:sldMkLst>
        <pc:spChg chg="mod">
          <ac:chgData name="Gloriana Carrillo Campos" userId="c9490811-8b3c-4908-821e-39b65b913e1a" providerId="ADAL" clId="{3E14489B-54EF-4A6A-B9D2-E2C9F06F598F}" dt="2020-06-03T19:32:01.269" v="358"/>
          <ac:spMkLst>
            <pc:docMk/>
            <pc:sldMk cId="2702737096" sldId="1184"/>
            <ac:spMk id="3" creationId="{C02AA8F8-1E43-384B-8982-C0BB94049B5C}"/>
          </ac:spMkLst>
        </pc:spChg>
        <pc:spChg chg="mod">
          <ac:chgData name="Gloriana Carrillo Campos" userId="c9490811-8b3c-4908-821e-39b65b913e1a" providerId="ADAL" clId="{3E14489B-54EF-4A6A-B9D2-E2C9F06F598F}" dt="2020-06-03T19:33:04.131" v="359"/>
          <ac:spMkLst>
            <pc:docMk/>
            <pc:sldMk cId="2702737096" sldId="1184"/>
            <ac:spMk id="4" creationId="{50693879-5816-3444-9D50-A12F1F37F5DE}"/>
          </ac:spMkLst>
        </pc:spChg>
      </pc:sldChg>
      <pc:sldChg chg="modSp">
        <pc:chgData name="Gloriana Carrillo Campos" userId="c9490811-8b3c-4908-821e-39b65b913e1a" providerId="ADAL" clId="{3E14489B-54EF-4A6A-B9D2-E2C9F06F598F}" dt="2020-06-03T19:42:46.635" v="372" actId="255"/>
        <pc:sldMkLst>
          <pc:docMk/>
          <pc:sldMk cId="4280073428" sldId="1185"/>
        </pc:sldMkLst>
        <pc:spChg chg="mod">
          <ac:chgData name="Gloriana Carrillo Campos" userId="c9490811-8b3c-4908-821e-39b65b913e1a" providerId="ADAL" clId="{3E14489B-54EF-4A6A-B9D2-E2C9F06F598F}" dt="2020-06-03T19:42:46.635" v="372" actId="255"/>
          <ac:spMkLst>
            <pc:docMk/>
            <pc:sldMk cId="4280073428" sldId="1185"/>
            <ac:spMk id="3" creationId="{C02AA8F8-1E43-384B-8982-C0BB94049B5C}"/>
          </ac:spMkLst>
        </pc:spChg>
      </pc:sldChg>
      <pc:sldChg chg="modSp">
        <pc:chgData name="Gloriana Carrillo Campos" userId="c9490811-8b3c-4908-821e-39b65b913e1a" providerId="ADAL" clId="{3E14489B-54EF-4A6A-B9D2-E2C9F06F598F}" dt="2020-06-03T20:31:53.146" v="453"/>
        <pc:sldMkLst>
          <pc:docMk/>
          <pc:sldMk cId="1251525308" sldId="1186"/>
        </pc:sldMkLst>
        <pc:spChg chg="mod">
          <ac:chgData name="Gloriana Carrillo Campos" userId="c9490811-8b3c-4908-821e-39b65b913e1a" providerId="ADAL" clId="{3E14489B-54EF-4A6A-B9D2-E2C9F06F598F}" dt="2020-06-03T20:31:53.146" v="453"/>
          <ac:spMkLst>
            <pc:docMk/>
            <pc:sldMk cId="1251525308" sldId="1186"/>
            <ac:spMk id="2" creationId="{BAC22E0C-A8B9-7D4B-BC8E-95F5947642E5}"/>
          </ac:spMkLst>
        </pc:spChg>
      </pc:sldChg>
      <pc:sldChg chg="addSp delSp modSp">
        <pc:chgData name="Gloriana Carrillo Campos" userId="c9490811-8b3c-4908-821e-39b65b913e1a" providerId="ADAL" clId="{3E14489B-54EF-4A6A-B9D2-E2C9F06F598F}" dt="2020-06-03T15:59:18.332" v="230" actId="20577"/>
        <pc:sldMkLst>
          <pc:docMk/>
          <pc:sldMk cId="3454024840" sldId="1274"/>
        </pc:sldMkLst>
        <pc:spChg chg="add del">
          <ac:chgData name="Gloriana Carrillo Campos" userId="c9490811-8b3c-4908-821e-39b65b913e1a" providerId="ADAL" clId="{3E14489B-54EF-4A6A-B9D2-E2C9F06F598F}" dt="2020-06-03T15:59:13.992" v="228"/>
          <ac:spMkLst>
            <pc:docMk/>
            <pc:sldMk cId="3454024840" sldId="1274"/>
            <ac:spMk id="2" creationId="{40E5E64F-4029-4FC2-B94F-6E82BC644E89}"/>
          </ac:spMkLst>
        </pc:spChg>
        <pc:spChg chg="mod">
          <ac:chgData name="Gloriana Carrillo Campos" userId="c9490811-8b3c-4908-821e-39b65b913e1a" providerId="ADAL" clId="{3E14489B-54EF-4A6A-B9D2-E2C9F06F598F}" dt="2020-06-03T15:59:18.332" v="230" actId="20577"/>
          <ac:spMkLst>
            <pc:docMk/>
            <pc:sldMk cId="3454024840" sldId="1274"/>
            <ac:spMk id="12" creationId="{C9F8696E-8F22-4AB6-A0BA-D9B53F034471}"/>
          </ac:spMkLst>
        </pc:spChg>
      </pc:sldChg>
      <pc:sldChg chg="addSp delSp modSp">
        <pc:chgData name="Gloriana Carrillo Campos" userId="c9490811-8b3c-4908-821e-39b65b913e1a" providerId="ADAL" clId="{3E14489B-54EF-4A6A-B9D2-E2C9F06F598F}" dt="2020-06-03T16:57:59.722" v="251" actId="1076"/>
        <pc:sldMkLst>
          <pc:docMk/>
          <pc:sldMk cId="156879975" sldId="1276"/>
        </pc:sldMkLst>
        <pc:spChg chg="add del">
          <ac:chgData name="Gloriana Carrillo Campos" userId="c9490811-8b3c-4908-821e-39b65b913e1a" providerId="ADAL" clId="{3E14489B-54EF-4A6A-B9D2-E2C9F06F598F}" dt="2020-06-03T16:55:17.787" v="244"/>
          <ac:spMkLst>
            <pc:docMk/>
            <pc:sldMk cId="156879975" sldId="1276"/>
            <ac:spMk id="2" creationId="{5B2D71D4-881B-433D-8CAA-19F587483AB8}"/>
          </ac:spMkLst>
        </pc:spChg>
        <pc:spChg chg="mod">
          <ac:chgData name="Gloriana Carrillo Campos" userId="c9490811-8b3c-4908-821e-39b65b913e1a" providerId="ADAL" clId="{3E14489B-54EF-4A6A-B9D2-E2C9F06F598F}" dt="2020-06-03T16:55:31.224" v="248" actId="255"/>
          <ac:spMkLst>
            <pc:docMk/>
            <pc:sldMk cId="156879975" sldId="1276"/>
            <ac:spMk id="3" creationId="{C02AA8F8-1E43-384B-8982-C0BB94049B5C}"/>
          </ac:spMkLst>
        </pc:spChg>
        <pc:spChg chg="mod">
          <ac:chgData name="Gloriana Carrillo Campos" userId="c9490811-8b3c-4908-821e-39b65b913e1a" providerId="ADAL" clId="{3E14489B-54EF-4A6A-B9D2-E2C9F06F598F}" dt="2020-06-03T16:56:57.674" v="249"/>
          <ac:spMkLst>
            <pc:docMk/>
            <pc:sldMk cId="156879975" sldId="1276"/>
            <ac:spMk id="11" creationId="{A58F33D6-E860-48F9-91B5-506435D05667}"/>
          </ac:spMkLst>
        </pc:spChg>
        <pc:spChg chg="mod">
          <ac:chgData name="Gloriana Carrillo Campos" userId="c9490811-8b3c-4908-821e-39b65b913e1a" providerId="ADAL" clId="{3E14489B-54EF-4A6A-B9D2-E2C9F06F598F}" dt="2020-06-03T16:57:59.722" v="251" actId="1076"/>
          <ac:spMkLst>
            <pc:docMk/>
            <pc:sldMk cId="156879975" sldId="1276"/>
            <ac:spMk id="13" creationId="{83CD4499-E50F-4CD8-A337-C207F0C68B04}"/>
          </ac:spMkLst>
        </pc:spChg>
        <pc:picChg chg="add del">
          <ac:chgData name="Gloriana Carrillo Campos" userId="c9490811-8b3c-4908-821e-39b65b913e1a" providerId="ADAL" clId="{3E14489B-54EF-4A6A-B9D2-E2C9F06F598F}" dt="2020-06-03T16:55:17.787" v="244"/>
          <ac:picMkLst>
            <pc:docMk/>
            <pc:sldMk cId="156879975" sldId="1276"/>
            <ac:picMk id="3074" creationId="{CEA57EFC-CAA0-4BE1-A306-2D9049634DC9}"/>
          </ac:picMkLst>
        </pc:picChg>
        <pc:picChg chg="add del">
          <ac:chgData name="Gloriana Carrillo Campos" userId="c9490811-8b3c-4908-821e-39b65b913e1a" providerId="ADAL" clId="{3E14489B-54EF-4A6A-B9D2-E2C9F06F598F}" dt="2020-06-03T16:55:17.787" v="244"/>
          <ac:picMkLst>
            <pc:docMk/>
            <pc:sldMk cId="156879975" sldId="1276"/>
            <ac:picMk id="3075" creationId="{02C9167B-4E0C-487B-91D8-648EC0A320A5}"/>
          </ac:picMkLst>
        </pc:picChg>
        <pc:picChg chg="add del">
          <ac:chgData name="Gloriana Carrillo Campos" userId="c9490811-8b3c-4908-821e-39b65b913e1a" providerId="ADAL" clId="{3E14489B-54EF-4A6A-B9D2-E2C9F06F598F}" dt="2020-06-03T16:55:17.787" v="244"/>
          <ac:picMkLst>
            <pc:docMk/>
            <pc:sldMk cId="156879975" sldId="1276"/>
            <ac:picMk id="3076" creationId="{3DC9A330-92A3-406B-A716-E9FCB3D0C627}"/>
          </ac:picMkLst>
        </pc:picChg>
      </pc:sldChg>
      <pc:sldChg chg="modSp">
        <pc:chgData name="Gloriana Carrillo Campos" userId="c9490811-8b3c-4908-821e-39b65b913e1a" providerId="ADAL" clId="{3E14489B-54EF-4A6A-B9D2-E2C9F06F598F}" dt="2020-06-03T19:35:44.373" v="360"/>
        <pc:sldMkLst>
          <pc:docMk/>
          <pc:sldMk cId="3580346657" sldId="1277"/>
        </pc:sldMkLst>
        <pc:spChg chg="mod">
          <ac:chgData name="Gloriana Carrillo Campos" userId="c9490811-8b3c-4908-821e-39b65b913e1a" providerId="ADAL" clId="{3E14489B-54EF-4A6A-B9D2-E2C9F06F598F}" dt="2020-06-03T19:35:44.373" v="360"/>
          <ac:spMkLst>
            <pc:docMk/>
            <pc:sldMk cId="3580346657" sldId="1277"/>
            <ac:spMk id="4" creationId="{50693879-5816-3444-9D50-A12F1F37F5DE}"/>
          </ac:spMkLst>
        </pc:spChg>
      </pc:sldChg>
      <pc:sldChg chg="modSp">
        <pc:chgData name="Gloriana Carrillo Campos" userId="c9490811-8b3c-4908-821e-39b65b913e1a" providerId="ADAL" clId="{3E14489B-54EF-4A6A-B9D2-E2C9F06F598F}" dt="2020-06-03T19:39:10.263" v="368"/>
        <pc:sldMkLst>
          <pc:docMk/>
          <pc:sldMk cId="646990539" sldId="1278"/>
        </pc:sldMkLst>
        <pc:spChg chg="mod">
          <ac:chgData name="Gloriana Carrillo Campos" userId="c9490811-8b3c-4908-821e-39b65b913e1a" providerId="ADAL" clId="{3E14489B-54EF-4A6A-B9D2-E2C9F06F598F}" dt="2020-06-03T19:39:10.263" v="368"/>
          <ac:spMkLst>
            <pc:docMk/>
            <pc:sldMk cId="646990539" sldId="1278"/>
            <ac:spMk id="4" creationId="{50693879-5816-3444-9D50-A12F1F37F5DE}"/>
          </ac:spMkLst>
        </pc:spChg>
      </pc:sldChg>
      <pc:sldChg chg="modSp">
        <pc:chgData name="Gloriana Carrillo Campos" userId="c9490811-8b3c-4908-821e-39b65b913e1a" providerId="ADAL" clId="{3E14489B-54EF-4A6A-B9D2-E2C9F06F598F}" dt="2020-06-03T19:48:54.530" v="378" actId="404"/>
        <pc:sldMkLst>
          <pc:docMk/>
          <pc:sldMk cId="964991385" sldId="1280"/>
        </pc:sldMkLst>
        <pc:spChg chg="mod">
          <ac:chgData name="Gloriana Carrillo Campos" userId="c9490811-8b3c-4908-821e-39b65b913e1a" providerId="ADAL" clId="{3E14489B-54EF-4A6A-B9D2-E2C9F06F598F}" dt="2020-06-03T19:48:54.530" v="378" actId="404"/>
          <ac:spMkLst>
            <pc:docMk/>
            <pc:sldMk cId="964991385" sldId="1280"/>
            <ac:spMk id="3" creationId="{C02AA8F8-1E43-384B-8982-C0BB94049B5C}"/>
          </ac:spMkLst>
        </pc:spChg>
      </pc:sldChg>
      <pc:sldChg chg="modSp">
        <pc:chgData name="Gloriana Carrillo Campos" userId="c9490811-8b3c-4908-821e-39b65b913e1a" providerId="ADAL" clId="{3E14489B-54EF-4A6A-B9D2-E2C9F06F598F}" dt="2020-06-03T19:50:03.911" v="379" actId="1076"/>
        <pc:sldMkLst>
          <pc:docMk/>
          <pc:sldMk cId="2511523350" sldId="1281"/>
        </pc:sldMkLst>
        <pc:picChg chg="mod">
          <ac:chgData name="Gloriana Carrillo Campos" userId="c9490811-8b3c-4908-821e-39b65b913e1a" providerId="ADAL" clId="{3E14489B-54EF-4A6A-B9D2-E2C9F06F598F}" dt="2020-06-03T19:50:03.911" v="379" actId="1076"/>
          <ac:picMkLst>
            <pc:docMk/>
            <pc:sldMk cId="2511523350" sldId="1281"/>
            <ac:picMk id="4" creationId="{FDB54192-B6D2-4200-8FD4-EA6B2E220F83}"/>
          </ac:picMkLst>
        </pc:picChg>
      </pc:sldChg>
      <pc:sldChg chg="modSp">
        <pc:chgData name="Gloriana Carrillo Campos" userId="c9490811-8b3c-4908-821e-39b65b913e1a" providerId="ADAL" clId="{3E14489B-54EF-4A6A-B9D2-E2C9F06F598F}" dt="2020-06-03T19:50:59.435" v="387" actId="255"/>
        <pc:sldMkLst>
          <pc:docMk/>
          <pc:sldMk cId="2012179935" sldId="1282"/>
        </pc:sldMkLst>
        <pc:spChg chg="mod">
          <ac:chgData name="Gloriana Carrillo Campos" userId="c9490811-8b3c-4908-821e-39b65b913e1a" providerId="ADAL" clId="{3E14489B-54EF-4A6A-B9D2-E2C9F06F598F}" dt="2020-06-03T19:50:59.435" v="387" actId="255"/>
          <ac:spMkLst>
            <pc:docMk/>
            <pc:sldMk cId="2012179935" sldId="1282"/>
            <ac:spMk id="3" creationId="{C02AA8F8-1E43-384B-8982-C0BB94049B5C}"/>
          </ac:spMkLst>
        </pc:spChg>
      </pc:sldChg>
    </pc:docChg>
  </pc:docChgLst>
  <pc:docChgLst>
    <pc:chgData name="Ariel Ramos Ortega" userId="dc888f79-3b0f-4869-a2fb-5a707cdabd7b" providerId="ADAL" clId="{5E414797-4418-C742-A73D-28C602A7AF06}"/>
    <pc:docChg chg="addSld delSld modSld">
      <pc:chgData name="Ariel Ramos Ortega" userId="dc888f79-3b0f-4869-a2fb-5a707cdabd7b" providerId="ADAL" clId="{5E414797-4418-C742-A73D-28C602A7AF06}" dt="2020-06-05T20:45:29.251" v="173"/>
      <pc:docMkLst>
        <pc:docMk/>
      </pc:docMkLst>
      <pc:sldChg chg="del">
        <pc:chgData name="Ariel Ramos Ortega" userId="dc888f79-3b0f-4869-a2fb-5a707cdabd7b" providerId="ADAL" clId="{5E414797-4418-C742-A73D-28C602A7AF06}" dt="2020-06-05T20:40:38.884" v="0" actId="2696"/>
        <pc:sldMkLst>
          <pc:docMk/>
          <pc:sldMk cId="3599581950" sldId="730"/>
        </pc:sldMkLst>
      </pc:sldChg>
      <pc:sldChg chg="addSp delSp modSp">
        <pc:chgData name="Ariel Ramos Ortega" userId="dc888f79-3b0f-4869-a2fb-5a707cdabd7b" providerId="ADAL" clId="{5E414797-4418-C742-A73D-28C602A7AF06}" dt="2020-06-05T20:42:44.210" v="96" actId="20577"/>
        <pc:sldMkLst>
          <pc:docMk/>
          <pc:sldMk cId="2145273728" sldId="763"/>
        </pc:sldMkLst>
        <pc:spChg chg="add del mod">
          <ac:chgData name="Ariel Ramos Ortega" userId="dc888f79-3b0f-4869-a2fb-5a707cdabd7b" providerId="ADAL" clId="{5E414797-4418-C742-A73D-28C602A7AF06}" dt="2020-06-05T20:40:56.510" v="9"/>
          <ac:spMkLst>
            <pc:docMk/>
            <pc:sldMk cId="2145273728" sldId="763"/>
            <ac:spMk id="2" creationId="{CB6ACAA6-D2C4-4A4C-B596-26D5C7BAA4BC}"/>
          </ac:spMkLst>
        </pc:spChg>
        <pc:spChg chg="mod">
          <ac:chgData name="Ariel Ramos Ortega" userId="dc888f79-3b0f-4869-a2fb-5a707cdabd7b" providerId="ADAL" clId="{5E414797-4418-C742-A73D-28C602A7AF06}" dt="2020-06-05T20:40:59.504" v="13" actId="20577"/>
          <ac:spMkLst>
            <pc:docMk/>
            <pc:sldMk cId="2145273728" sldId="763"/>
            <ac:spMk id="6146" creationId="{00000000-0000-0000-0000-000000000000}"/>
          </ac:spMkLst>
        </pc:spChg>
        <pc:spChg chg="mod">
          <ac:chgData name="Ariel Ramos Ortega" userId="dc888f79-3b0f-4869-a2fb-5a707cdabd7b" providerId="ADAL" clId="{5E414797-4418-C742-A73D-28C602A7AF06}" dt="2020-06-05T20:41:08.525" v="16" actId="14100"/>
          <ac:spMkLst>
            <pc:docMk/>
            <pc:sldMk cId="2145273728" sldId="763"/>
            <ac:spMk id="6147" creationId="{00000000-0000-0000-0000-000000000000}"/>
          </ac:spMkLst>
        </pc:spChg>
        <pc:graphicFrameChg chg="mod modGraphic">
          <ac:chgData name="Ariel Ramos Ortega" userId="dc888f79-3b0f-4869-a2fb-5a707cdabd7b" providerId="ADAL" clId="{5E414797-4418-C742-A73D-28C602A7AF06}" dt="2020-06-05T20:42:44.210" v="96" actId="20577"/>
          <ac:graphicFrameMkLst>
            <pc:docMk/>
            <pc:sldMk cId="2145273728" sldId="763"/>
            <ac:graphicFrameMk id="7" creationId="{00000000-0000-0000-0000-000000000000}"/>
          </ac:graphicFrameMkLst>
        </pc:graphicFrameChg>
      </pc:sldChg>
      <pc:sldChg chg="modSp">
        <pc:chgData name="Ariel Ramos Ortega" userId="dc888f79-3b0f-4869-a2fb-5a707cdabd7b" providerId="ADAL" clId="{5E414797-4418-C742-A73D-28C602A7AF06}" dt="2020-06-05T20:45:29.251" v="173"/>
        <pc:sldMkLst>
          <pc:docMk/>
          <pc:sldMk cId="3271745509" sldId="874"/>
        </pc:sldMkLst>
        <pc:spChg chg="mod">
          <ac:chgData name="Ariel Ramos Ortega" userId="dc888f79-3b0f-4869-a2fb-5a707cdabd7b" providerId="ADAL" clId="{5E414797-4418-C742-A73D-28C602A7AF06}" dt="2020-06-05T20:45:29.251" v="173"/>
          <ac:spMkLst>
            <pc:docMk/>
            <pc:sldMk cId="3271745509" sldId="874"/>
            <ac:spMk id="56321" creationId="{00000000-0000-0000-0000-000000000000}"/>
          </ac:spMkLst>
        </pc:spChg>
      </pc:sldChg>
      <pc:sldChg chg="modSp">
        <pc:chgData name="Ariel Ramos Ortega" userId="dc888f79-3b0f-4869-a2fb-5a707cdabd7b" providerId="ADAL" clId="{5E414797-4418-C742-A73D-28C602A7AF06}" dt="2020-06-05T20:44:24.523" v="132"/>
        <pc:sldMkLst>
          <pc:docMk/>
          <pc:sldMk cId="2109317603" sldId="1052"/>
        </pc:sldMkLst>
        <pc:spChg chg="mod">
          <ac:chgData name="Ariel Ramos Ortega" userId="dc888f79-3b0f-4869-a2fb-5a707cdabd7b" providerId="ADAL" clId="{5E414797-4418-C742-A73D-28C602A7AF06}" dt="2020-06-05T20:43:10.281" v="118" actId="20577"/>
          <ac:spMkLst>
            <pc:docMk/>
            <pc:sldMk cId="2109317603" sldId="1052"/>
            <ac:spMk id="2" creationId="{00000000-0000-0000-0000-000000000000}"/>
          </ac:spMkLst>
        </pc:spChg>
        <pc:spChg chg="mod">
          <ac:chgData name="Ariel Ramos Ortega" userId="dc888f79-3b0f-4869-a2fb-5a707cdabd7b" providerId="ADAL" clId="{5E414797-4418-C742-A73D-28C602A7AF06}" dt="2020-06-05T20:44:24.523" v="132"/>
          <ac:spMkLst>
            <pc:docMk/>
            <pc:sldMk cId="2109317603" sldId="1052"/>
            <ac:spMk id="11266" creationId="{00000000-0000-0000-0000-000000000000}"/>
          </ac:spMkLst>
        </pc:spChg>
      </pc:sldChg>
      <pc:sldChg chg="add">
        <pc:chgData name="Ariel Ramos Ortega" userId="dc888f79-3b0f-4869-a2fb-5a707cdabd7b" providerId="ADAL" clId="{5E414797-4418-C742-A73D-28C602A7AF06}" dt="2020-06-05T20:40:40.484" v="4"/>
        <pc:sldMkLst>
          <pc:docMk/>
          <pc:sldMk cId="1105749118" sldId="1053"/>
        </pc:sldMkLst>
      </pc:sldChg>
      <pc:sldChg chg="del">
        <pc:chgData name="Ariel Ramos Ortega" userId="dc888f79-3b0f-4869-a2fb-5a707cdabd7b" providerId="ADAL" clId="{5E414797-4418-C742-A73D-28C602A7AF06}" dt="2020-06-05T20:40:38.945" v="2" actId="2696"/>
        <pc:sldMkLst>
          <pc:docMk/>
          <pc:sldMk cId="1736058053" sldId="1071"/>
        </pc:sldMkLst>
      </pc:sldChg>
      <pc:sldChg chg="modSp">
        <pc:chgData name="Ariel Ramos Ortega" userId="dc888f79-3b0f-4869-a2fb-5a707cdabd7b" providerId="ADAL" clId="{5E414797-4418-C742-A73D-28C602A7AF06}" dt="2020-06-05T20:45:04.667" v="138"/>
        <pc:sldMkLst>
          <pc:docMk/>
          <pc:sldMk cId="2890053977" sldId="1187"/>
        </pc:sldMkLst>
        <pc:spChg chg="mod">
          <ac:chgData name="Ariel Ramos Ortega" userId="dc888f79-3b0f-4869-a2fb-5a707cdabd7b" providerId="ADAL" clId="{5E414797-4418-C742-A73D-28C602A7AF06}" dt="2020-06-05T20:43:14.026" v="119"/>
          <ac:spMkLst>
            <pc:docMk/>
            <pc:sldMk cId="2890053977" sldId="1187"/>
            <ac:spMk id="2" creationId="{00000000-0000-0000-0000-000000000000}"/>
          </ac:spMkLst>
        </pc:spChg>
        <pc:spChg chg="mod">
          <ac:chgData name="Ariel Ramos Ortega" userId="dc888f79-3b0f-4869-a2fb-5a707cdabd7b" providerId="ADAL" clId="{5E414797-4418-C742-A73D-28C602A7AF06}" dt="2020-06-05T20:45:04.667" v="138"/>
          <ac:spMkLst>
            <pc:docMk/>
            <pc:sldMk cId="2890053977" sldId="1187"/>
            <ac:spMk id="11266" creationId="{00000000-0000-0000-0000-000000000000}"/>
          </ac:spMkLst>
        </pc:spChg>
      </pc:sldChg>
      <pc:sldChg chg="del">
        <pc:chgData name="Ariel Ramos Ortega" userId="dc888f79-3b0f-4869-a2fb-5a707cdabd7b" providerId="ADAL" clId="{5E414797-4418-C742-A73D-28C602A7AF06}" dt="2020-06-05T20:40:38.920" v="1" actId="2696"/>
        <pc:sldMkLst>
          <pc:docMk/>
          <pc:sldMk cId="122153960" sldId="1272"/>
        </pc:sldMkLst>
      </pc:sldChg>
      <pc:sldChg chg="del">
        <pc:chgData name="Ariel Ramos Ortega" userId="dc888f79-3b0f-4869-a2fb-5a707cdabd7b" providerId="ADAL" clId="{5E414797-4418-C742-A73D-28C602A7AF06}" dt="2020-06-05T20:40:39" v="3" actId="2696"/>
        <pc:sldMkLst>
          <pc:docMk/>
          <pc:sldMk cId="3237143830" sldId="1273"/>
        </pc:sldMkLst>
      </pc:sldChg>
      <pc:sldChg chg="modSp add">
        <pc:chgData name="Ariel Ramos Ortega" userId="dc888f79-3b0f-4869-a2fb-5a707cdabd7b" providerId="ADAL" clId="{5E414797-4418-C742-A73D-28C602A7AF06}" dt="2020-06-05T20:40:46.185" v="7" actId="20577"/>
        <pc:sldMkLst>
          <pc:docMk/>
          <pc:sldMk cId="1882935762" sldId="1283"/>
        </pc:sldMkLst>
        <pc:spChg chg="mod">
          <ac:chgData name="Ariel Ramos Ortega" userId="dc888f79-3b0f-4869-a2fb-5a707cdabd7b" providerId="ADAL" clId="{5E414797-4418-C742-A73D-28C602A7AF06}" dt="2020-06-05T20:40:46.185" v="7" actId="20577"/>
          <ac:spMkLst>
            <pc:docMk/>
            <pc:sldMk cId="1882935762" sldId="1283"/>
            <ac:spMk id="4098" creationId="{00000000-0000-0000-0000-000000000000}"/>
          </ac:spMkLst>
        </pc:spChg>
      </pc:sldChg>
      <pc:sldChg chg="add">
        <pc:chgData name="Ariel Ramos Ortega" userId="dc888f79-3b0f-4869-a2fb-5a707cdabd7b" providerId="ADAL" clId="{5E414797-4418-C742-A73D-28C602A7AF06}" dt="2020-06-05T20:40:40.484" v="4"/>
        <pc:sldMkLst>
          <pc:docMk/>
          <pc:sldMk cId="3390255007" sldId="1361"/>
        </pc:sldMkLst>
      </pc:sldChg>
      <pc:sldChg chg="add">
        <pc:chgData name="Ariel Ramos Ortega" userId="dc888f79-3b0f-4869-a2fb-5a707cdabd7b" providerId="ADAL" clId="{5E414797-4418-C742-A73D-28C602A7AF06}" dt="2020-06-05T20:40:40.484" v="4"/>
        <pc:sldMkLst>
          <pc:docMk/>
          <pc:sldMk cId="54564532" sldId="1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1/20/2021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n-US" dirty="0"/>
          </a:p>
        </p:txBody>
      </p:sp>
    </p:spTree>
    <p:extLst>
      <p:ext uri="{BB962C8B-B14F-4D97-AF65-F5344CB8AC3E}">
        <p14:creationId xmlns:p14="http://schemas.microsoft.com/office/powerpoint/2010/main" xmlns=""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b="0"/>
              <a:t>Programa de Cisco Networking Academy</a:t>
            </a:r>
          </a:p>
          <a:p>
            <a:pPr rtl="0">
              <a:buFontTx/>
              <a:buNone/>
            </a:pPr>
            <a:r>
              <a:rPr lang="es-419" b="0" baseline="0"/>
              <a:t>Redes empresariales, seguridad y automatización v</a:t>
            </a:r>
            <a:r>
              <a:rPr lang="es-419" b="0"/>
              <a:t>7.0 (ENSA)</a:t>
            </a:r>
          </a:p>
          <a:p>
            <a:pPr rtl="0"/>
            <a:r>
              <a:rPr lang="es-419">
                <a:solidFill>
                  <a:schemeClr val="accent5">
                    <a:lumMod val="40000"/>
                    <a:lumOff val="60000"/>
                  </a:schemeClr>
                </a:solidFill>
              </a:rPr>
              <a:t>Módulo 11: Diseño de redes</a:t>
            </a:r>
          </a:p>
        </p:txBody>
      </p:sp>
      <p:sp>
        <p:nvSpPr>
          <p:cNvPr id="4" name="Slide Number Placeholder 3"/>
          <p:cNvSpPr>
            <a:spLocks noGrp="1"/>
          </p:cNvSpPr>
          <p:nvPr>
            <p:ph type="sldNum" sz="quarter" idx="10"/>
          </p:nvPr>
        </p:nvSpPr>
        <p:spPr/>
        <p:txBody>
          <a:bodyPr/>
          <a:lstStyle/>
          <a:p>
            <a:pPr rtl="0"/>
            <a:fld id="{5641018C-6CAF-B84E-B92C-ECB119457FBA}" type="slidenum">
              <a:rPr/>
              <a:pPr rtl="0"/>
              <a:t>1</a:t>
            </a:fld>
            <a:endParaRPr/>
          </a:p>
        </p:txBody>
      </p:sp>
    </p:spTree>
    <p:extLst>
      <p:ext uri="{BB962C8B-B14F-4D97-AF65-F5344CB8AC3E}">
        <p14:creationId xmlns:p14="http://schemas.microsoft.com/office/powerpoint/2010/main" xmlns=""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10</a:t>
            </a:fld>
            <a:endParaRPr/>
          </a:p>
        </p:txBody>
      </p:sp>
    </p:spTree>
    <p:extLst>
      <p:ext uri="{BB962C8B-B14F-4D97-AF65-F5344CB8AC3E}">
        <p14:creationId xmlns:p14="http://schemas.microsoft.com/office/powerpoint/2010/main" xmlns="" val="396329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11.2.1 – Design for Scalability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11</a:t>
            </a:fld>
            <a:endParaRPr/>
          </a:p>
        </p:txBody>
      </p:sp>
    </p:spTree>
    <p:extLst>
      <p:ext uri="{BB962C8B-B14F-4D97-AF65-F5344CB8AC3E}">
        <p14:creationId xmlns:p14="http://schemas.microsoft.com/office/powerpoint/2010/main" xmlns="" val="2449157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12</a:t>
            </a:fld>
            <a:endParaRPr/>
          </a:p>
        </p:txBody>
      </p:sp>
    </p:spTree>
    <p:extLst>
      <p:ext uri="{BB962C8B-B14F-4D97-AF65-F5344CB8AC3E}">
        <p14:creationId xmlns:p14="http://schemas.microsoft.com/office/powerpoint/2010/main" xmlns="" val="4073167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11.2.3 — Reducir el tamaño del dominio de error</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13</a:t>
            </a:fld>
            <a:endParaRPr/>
          </a:p>
        </p:txBody>
      </p:sp>
    </p:spTree>
    <p:extLst>
      <p:ext uri="{BB962C8B-B14F-4D97-AF65-F5344CB8AC3E}">
        <p14:creationId xmlns:p14="http://schemas.microsoft.com/office/powerpoint/2010/main" xmlns="" val="4029693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11.2.4 – Increase Bandwidth</a:t>
            </a:r>
          </a:p>
        </p:txBody>
      </p:sp>
      <p:sp>
        <p:nvSpPr>
          <p:cNvPr id="4" name="Slide Number Placeholder 3"/>
          <p:cNvSpPr>
            <a:spLocks noGrp="1"/>
          </p:cNvSpPr>
          <p:nvPr>
            <p:ph type="sldNum" sz="quarter" idx="5"/>
          </p:nvPr>
        </p:nvSpPr>
        <p:spPr/>
        <p:txBody>
          <a:bodyPr/>
          <a:lstStyle/>
          <a:p>
            <a:pPr rtl="0"/>
            <a:fld id="{5641018C-6CAF-B84E-B92C-ECB119457FBA}" type="slidenum">
              <a:rPr/>
              <a:pPr rtl="0"/>
              <a:t>14</a:t>
            </a:fld>
            <a:endParaRPr/>
          </a:p>
        </p:txBody>
      </p:sp>
    </p:spTree>
    <p:extLst>
      <p:ext uri="{BB962C8B-B14F-4D97-AF65-F5344CB8AC3E}">
        <p14:creationId xmlns:p14="http://schemas.microsoft.com/office/powerpoint/2010/main" xmlns="" val="274289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11.2.5 – Expand the Access Layer</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15</a:t>
            </a:fld>
            <a:endParaRPr/>
          </a:p>
        </p:txBody>
      </p:sp>
    </p:spTree>
    <p:extLst>
      <p:ext uri="{BB962C8B-B14F-4D97-AF65-F5344CB8AC3E}">
        <p14:creationId xmlns:p14="http://schemas.microsoft.com/office/powerpoint/2010/main" xmlns="" val="2356214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11.2.6 – Tune Routing Protocols</a:t>
            </a:r>
          </a:p>
          <a:p>
            <a:pPr rtl="0"/>
            <a:r>
              <a:rPr lang="es-419"/>
              <a:t>11.2.7 — Compruebe su comprensión - Redes escalables</a:t>
            </a:r>
          </a:p>
        </p:txBody>
      </p:sp>
      <p:sp>
        <p:nvSpPr>
          <p:cNvPr id="4" name="Slide Number Placeholder 3"/>
          <p:cNvSpPr>
            <a:spLocks noGrp="1"/>
          </p:cNvSpPr>
          <p:nvPr>
            <p:ph type="sldNum" sz="quarter" idx="5"/>
          </p:nvPr>
        </p:nvSpPr>
        <p:spPr/>
        <p:txBody>
          <a:bodyPr/>
          <a:lstStyle/>
          <a:p>
            <a:pPr rtl="0"/>
            <a:fld id="{5641018C-6CAF-B84E-B92C-ECB119457FBA}" type="slidenum">
              <a:rPr/>
              <a:pPr rtl="0"/>
              <a:t>16</a:t>
            </a:fld>
            <a:endParaRPr/>
          </a:p>
        </p:txBody>
      </p:sp>
    </p:spTree>
    <p:extLst>
      <p:ext uri="{BB962C8B-B14F-4D97-AF65-F5344CB8AC3E}">
        <p14:creationId xmlns:p14="http://schemas.microsoft.com/office/powerpoint/2010/main" xmlns="" val="1710609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a:t>
            </a:r>
            <a:r>
              <a:rPr lang="es-419">
                <a:solidFill>
                  <a:schemeClr val="accent5">
                    <a:lumMod val="40000"/>
                    <a:lumOff val="60000"/>
                  </a:schemeClr>
                </a:solidFill>
              </a:rPr>
              <a:t>Hardware del Switch</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17</a:t>
            </a:fld>
            <a:endParaRPr/>
          </a:p>
        </p:txBody>
      </p:sp>
    </p:spTree>
    <p:extLst>
      <p:ext uri="{BB962C8B-B14F-4D97-AF65-F5344CB8AC3E}">
        <p14:creationId xmlns:p14="http://schemas.microsoft.com/office/powerpoint/2010/main" xmlns="" val="1578039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11.3.1 – </a:t>
            </a:r>
            <a:r>
              <a:rPr lang="es-419" sz="1200" b="0" i="0" kern="1200">
                <a:solidFill>
                  <a:schemeClr val="tx1"/>
                </a:solidFill>
                <a:effectLst/>
                <a:latin typeface="+mn-lt"/>
                <a:ea typeface="+mn-ea"/>
                <a:cs typeface="+mn-cs"/>
              </a:rPr>
              <a:t>Platformas de switch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18</a:t>
            </a:fld>
            <a:endParaRPr/>
          </a:p>
        </p:txBody>
      </p:sp>
    </p:spTree>
    <p:extLst>
      <p:ext uri="{BB962C8B-B14F-4D97-AF65-F5344CB8AC3E}">
        <p14:creationId xmlns:p14="http://schemas.microsoft.com/office/powerpoint/2010/main" xmlns="" val="670726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 (cont.)</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11.3.1 – </a:t>
            </a:r>
            <a:r>
              <a:rPr lang="es-419" sz="1200" b="0" i="0" kern="1200">
                <a:solidFill>
                  <a:schemeClr val="tx1"/>
                </a:solidFill>
                <a:effectLst/>
                <a:latin typeface="+mn-lt"/>
                <a:ea typeface="+mn-ea"/>
                <a:cs typeface="+mn-cs"/>
              </a:rPr>
              <a:t>Platformas de switch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19</a:t>
            </a:fld>
            <a:endParaRPr/>
          </a:p>
        </p:txBody>
      </p:sp>
    </p:spTree>
    <p:extLst>
      <p:ext uri="{BB962C8B-B14F-4D97-AF65-F5344CB8AC3E}">
        <p14:creationId xmlns:p14="http://schemas.microsoft.com/office/powerpoint/2010/main" xmlns="" val="125024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buFontTx/>
              <a:buNone/>
            </a:pPr>
            <a:r>
              <a:rPr lang="es-419" sz="1200">
                <a:solidFill>
                  <a:schemeClr val="accent5">
                    <a:lumMod val="40000"/>
                    <a:lumOff val="60000"/>
                  </a:schemeClr>
                </a:solidFill>
              </a:rPr>
              <a:t>11</a:t>
            </a:r>
            <a:r>
              <a:rPr lang="es-419" sz="1200" baseline="0">
                <a:solidFill>
                  <a:schemeClr val="accent5">
                    <a:lumMod val="40000"/>
                    <a:lumOff val="60000"/>
                  </a:schemeClr>
                </a:solidFill>
              </a:rPr>
              <a:t> – </a:t>
            </a:r>
            <a:r>
              <a:rPr lang="es-419" sz="1200">
                <a:solidFill>
                  <a:schemeClr val="accent5">
                    <a:lumMod val="40000"/>
                    <a:lumOff val="60000"/>
                  </a:schemeClr>
                </a:solidFill>
              </a:rPr>
              <a:t>Diseño de redes</a:t>
            </a:r>
          </a:p>
          <a:p>
            <a:pPr rtl="0">
              <a:buFontTx/>
              <a:buNone/>
            </a:pPr>
            <a:r>
              <a:rPr lang="es-419" sz="1200" b="0"/>
              <a:t>11.0 – Introducción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11.0.2 – </a:t>
            </a:r>
            <a:r>
              <a:rPr lang="es-419" sz="1200" kern="1200">
                <a:solidFill>
                  <a:schemeClr val="tx1"/>
                </a:solidFill>
                <a:latin typeface="+mn-lt"/>
                <a:ea typeface="+mn-ea"/>
                <a:cs typeface="+mn-cs"/>
              </a:rPr>
              <a:t>¿Qué</a:t>
            </a:r>
            <a:r>
              <a:rPr lang="es-419" sz="1200" kern="1200" baseline="0">
                <a:solidFill>
                  <a:schemeClr val="tx1"/>
                </a:solidFill>
                <a:latin typeface="+mn-lt"/>
                <a:ea typeface="+mn-ea"/>
                <a:cs typeface="+mn-cs"/>
              </a:rPr>
              <a:t> aprenderé a hacer en este módulo?</a:t>
            </a:r>
          </a:p>
          <a:p>
            <a:pPr>
              <a:buFontTx/>
              <a:buNone/>
            </a:pPr>
            <a:endParaRPr lang="en-GB" dirty="0"/>
          </a:p>
        </p:txBody>
      </p:sp>
    </p:spTree>
    <p:extLst>
      <p:ext uri="{BB962C8B-B14F-4D97-AF65-F5344CB8AC3E}">
        <p14:creationId xmlns:p14="http://schemas.microsoft.com/office/powerpoint/2010/main" xmlns=""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 (cont.)</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11.3.1 – </a:t>
            </a:r>
            <a:r>
              <a:rPr lang="es-419" sz="1200" b="0" i="0" kern="1200">
                <a:solidFill>
                  <a:schemeClr val="tx1"/>
                </a:solidFill>
                <a:effectLst/>
                <a:latin typeface="+mn-lt"/>
                <a:ea typeface="+mn-ea"/>
                <a:cs typeface="+mn-cs"/>
              </a:rPr>
              <a:t>Platformas de switch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20</a:t>
            </a:fld>
            <a:endParaRPr/>
          </a:p>
        </p:txBody>
      </p:sp>
    </p:spTree>
    <p:extLst>
      <p:ext uri="{BB962C8B-B14F-4D97-AF65-F5344CB8AC3E}">
        <p14:creationId xmlns:p14="http://schemas.microsoft.com/office/powerpoint/2010/main" xmlns="" val="1888482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11.3.2 — </a:t>
            </a:r>
            <a:r>
              <a:rPr lang="es-419" sz="1200" b="0" i="0" kern="1200">
                <a:solidFill>
                  <a:schemeClr val="tx1"/>
                </a:solidFill>
                <a:effectLst/>
                <a:latin typeface="+mn-lt"/>
                <a:ea typeface="+mn-ea"/>
                <a:cs typeface="+mn-cs"/>
              </a:rPr>
              <a:t>Factores de forma de cambio</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21</a:t>
            </a:fld>
            <a:endParaRPr/>
          </a:p>
        </p:txBody>
      </p:sp>
    </p:spTree>
    <p:extLst>
      <p:ext uri="{BB962C8B-B14F-4D97-AF65-F5344CB8AC3E}">
        <p14:creationId xmlns:p14="http://schemas.microsoft.com/office/powerpoint/2010/main" xmlns="" val="1784094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 </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11.3.2 — </a:t>
            </a:r>
            <a:r>
              <a:rPr lang="es-419" sz="1200" b="0" i="0" kern="1200">
                <a:solidFill>
                  <a:schemeClr val="tx1"/>
                </a:solidFill>
                <a:effectLst/>
                <a:latin typeface="+mn-lt"/>
                <a:ea typeface="+mn-ea"/>
                <a:cs typeface="+mn-cs"/>
              </a:rPr>
              <a:t>Factores de forma de conmutación (cont.)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22</a:t>
            </a:fld>
            <a:endParaRPr/>
          </a:p>
        </p:txBody>
      </p:sp>
    </p:spTree>
    <p:extLst>
      <p:ext uri="{BB962C8B-B14F-4D97-AF65-F5344CB8AC3E}">
        <p14:creationId xmlns:p14="http://schemas.microsoft.com/office/powerpoint/2010/main" xmlns="" val="3398291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11.3.3 – </a:t>
            </a:r>
            <a:r>
              <a:rPr lang="es-419" sz="1200" b="0" i="0" kern="1200">
                <a:solidFill>
                  <a:schemeClr val="tx1"/>
                </a:solidFill>
                <a:effectLst/>
                <a:latin typeface="+mn-lt"/>
                <a:ea typeface="+mn-ea"/>
                <a:cs typeface="+mn-cs"/>
              </a:rPr>
              <a:t>Port Density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23</a:t>
            </a:fld>
            <a:endParaRPr/>
          </a:p>
        </p:txBody>
      </p:sp>
    </p:spTree>
    <p:extLst>
      <p:ext uri="{BB962C8B-B14F-4D97-AF65-F5344CB8AC3E}">
        <p14:creationId xmlns:p14="http://schemas.microsoft.com/office/powerpoint/2010/main" xmlns="" val="838430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11.3.4 – Forwarding Rates</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24</a:t>
            </a:fld>
            <a:endParaRPr/>
          </a:p>
        </p:txBody>
      </p:sp>
    </p:spTree>
    <p:extLst>
      <p:ext uri="{BB962C8B-B14F-4D97-AF65-F5344CB8AC3E}">
        <p14:creationId xmlns:p14="http://schemas.microsoft.com/office/powerpoint/2010/main" xmlns="" val="1905918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11.3.5 – </a:t>
            </a:r>
            <a:r>
              <a:rPr lang="es-419" sz="1200" b="0" i="0" kern="1200">
                <a:solidFill>
                  <a:schemeClr val="tx1"/>
                </a:solidFill>
                <a:effectLst/>
                <a:latin typeface="+mn-lt"/>
                <a:ea typeface="+mn-ea"/>
                <a:cs typeface="+mn-cs"/>
              </a:rPr>
              <a:t>Power over Ethernet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25</a:t>
            </a:fld>
            <a:endParaRPr/>
          </a:p>
        </p:txBody>
      </p:sp>
    </p:spTree>
    <p:extLst>
      <p:ext uri="{BB962C8B-B14F-4D97-AF65-F5344CB8AC3E}">
        <p14:creationId xmlns:p14="http://schemas.microsoft.com/office/powerpoint/2010/main" xmlns="" val="1247029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11.3.6 – </a:t>
            </a:r>
            <a:r>
              <a:rPr lang="es-419" sz="1200" b="0" i="0" kern="1200">
                <a:solidFill>
                  <a:schemeClr val="tx1"/>
                </a:solidFill>
                <a:effectLst/>
                <a:latin typeface="+mn-lt"/>
                <a:ea typeface="+mn-ea"/>
                <a:cs typeface="+mn-cs"/>
              </a:rPr>
              <a:t>Multilayer Switching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26</a:t>
            </a:fld>
            <a:endParaRPr/>
          </a:p>
        </p:txBody>
      </p:sp>
    </p:spTree>
    <p:extLst>
      <p:ext uri="{BB962C8B-B14F-4D97-AF65-F5344CB8AC3E}">
        <p14:creationId xmlns:p14="http://schemas.microsoft.com/office/powerpoint/2010/main" xmlns="" val="346007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11.3 – Hardware del switch</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11.3.7 — Consideraciones empresariales para la selección de conmutadores</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sz="1200" b="0" i="0" kern="1200">
                <a:solidFill>
                  <a:schemeClr val="tx1"/>
                </a:solidFill>
                <a:effectLst/>
                <a:latin typeface="+mn-lt"/>
                <a:ea typeface="+mn-ea"/>
                <a:cs typeface="+mn-cs"/>
              </a:rPr>
              <a:t>11.3.8</a:t>
            </a:r>
            <a:r>
              <a:rPr lang="es-419"/>
              <a:t> — </a:t>
            </a:r>
            <a:r>
              <a:rPr lang="es-419" sz="1200" b="0" i="0" kern="1200">
                <a:solidFill>
                  <a:schemeClr val="tx1"/>
                </a:solidFill>
                <a:effectLst/>
                <a:latin typeface="+mn-lt"/>
                <a:ea typeface="+mn-ea"/>
                <a:cs typeface="+mn-cs"/>
              </a:rPr>
              <a:t>Compruebe su comprensión - Switch Hardware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27</a:t>
            </a:fld>
            <a:endParaRPr/>
          </a:p>
        </p:txBody>
      </p:sp>
    </p:spTree>
    <p:extLst>
      <p:ext uri="{BB962C8B-B14F-4D97-AF65-F5344CB8AC3E}">
        <p14:creationId xmlns:p14="http://schemas.microsoft.com/office/powerpoint/2010/main" xmlns="" val="1455132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a:t>
            </a:r>
            <a:r>
              <a:rPr lang="es-419">
                <a:solidFill>
                  <a:schemeClr val="accent5">
                    <a:lumMod val="40000"/>
                    <a:lumOff val="60000"/>
                  </a:schemeClr>
                </a:solidFill>
              </a:rPr>
              <a:t>Hardware del router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28</a:t>
            </a:fld>
            <a:endParaRPr/>
          </a:p>
        </p:txBody>
      </p:sp>
    </p:spTree>
    <p:extLst>
      <p:ext uri="{BB962C8B-B14F-4D97-AF65-F5344CB8AC3E}">
        <p14:creationId xmlns:p14="http://schemas.microsoft.com/office/powerpoint/2010/main" xmlns="" val="479228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Hardware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11.4.1 – </a:t>
            </a:r>
            <a:r>
              <a:rPr lang="es-419" sz="1200" b="0" i="0" kern="1200">
                <a:solidFill>
                  <a:schemeClr val="tx1"/>
                </a:solidFill>
                <a:effectLst/>
                <a:latin typeface="+mn-lt"/>
                <a:ea typeface="+mn-ea"/>
                <a:cs typeface="+mn-cs"/>
              </a:rPr>
              <a:t>Router Requirements</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29</a:t>
            </a:fld>
            <a:endParaRPr/>
          </a:p>
        </p:txBody>
      </p:sp>
    </p:spTree>
    <p:extLst>
      <p:ext uri="{BB962C8B-B14F-4D97-AF65-F5344CB8AC3E}">
        <p14:creationId xmlns:p14="http://schemas.microsoft.com/office/powerpoint/2010/main" xmlns="" val="403517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sz="1200">
                <a:solidFill>
                  <a:schemeClr val="accent5">
                    <a:lumMod val="40000"/>
                    <a:lumOff val="60000"/>
                  </a:schemeClr>
                </a:solidFill>
              </a:rPr>
              <a:t>11</a:t>
            </a:r>
            <a:r>
              <a:rPr lang="es-419" sz="1200" baseline="0">
                <a:solidFill>
                  <a:schemeClr val="accent5">
                    <a:lumMod val="40000"/>
                    <a:lumOff val="60000"/>
                  </a:schemeClr>
                </a:solidFill>
              </a:rPr>
              <a:t> – </a:t>
            </a:r>
            <a:r>
              <a:rPr lang="es-419" sz="1200">
                <a:solidFill>
                  <a:schemeClr val="accent5">
                    <a:lumMod val="40000"/>
                    <a:lumOff val="60000"/>
                  </a:schemeClr>
                </a:solidFill>
              </a:rPr>
              <a:t>Diseño de redes</a:t>
            </a:r>
          </a:p>
          <a:p>
            <a:pPr rtl="0">
              <a:buFontTx/>
              <a:buNone/>
            </a:pPr>
            <a:r>
              <a:rPr lang="es-419" sz="1200" b="0"/>
              <a:t>11.1 – </a:t>
            </a:r>
            <a:r>
              <a:rPr lang="es-419"/>
              <a:t>Redes jerárquicas</a:t>
            </a:r>
          </a:p>
        </p:txBody>
      </p:sp>
      <p:sp>
        <p:nvSpPr>
          <p:cNvPr id="4" name="Slide Number Placeholder 3"/>
          <p:cNvSpPr>
            <a:spLocks noGrp="1"/>
          </p:cNvSpPr>
          <p:nvPr>
            <p:ph type="sldNum" sz="quarter" idx="10"/>
          </p:nvPr>
        </p:nvSpPr>
        <p:spPr/>
        <p:txBody>
          <a:bodyPr/>
          <a:lstStyle/>
          <a:p>
            <a:pPr rtl="0"/>
            <a:fld id="{5641018C-6CAF-B84E-B92C-ECB119457FBA}" type="slidenum">
              <a:rPr/>
              <a:pPr rtl="0"/>
              <a:t>3</a:t>
            </a:fld>
            <a:endParaRPr/>
          </a:p>
        </p:txBody>
      </p:sp>
    </p:spTree>
    <p:extLst>
      <p:ext uri="{BB962C8B-B14F-4D97-AF65-F5344CB8AC3E}">
        <p14:creationId xmlns:p14="http://schemas.microsoft.com/office/powerpoint/2010/main" xmlns=""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Hardware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11.4.2 — </a:t>
            </a:r>
            <a:r>
              <a:rPr lang="es-419" sz="1200" b="0" i="0" kern="1200">
                <a:solidFill>
                  <a:schemeClr val="tx1"/>
                </a:solidFill>
                <a:effectLst/>
                <a:latin typeface="+mn-lt"/>
                <a:ea typeface="+mn-ea"/>
                <a:cs typeface="+mn-cs"/>
              </a:rPr>
              <a:t>Routers Cisco</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30</a:t>
            </a:fld>
            <a:endParaRPr/>
          </a:p>
        </p:txBody>
      </p:sp>
    </p:spTree>
    <p:extLst>
      <p:ext uri="{BB962C8B-B14F-4D97-AF65-F5344CB8AC3E}">
        <p14:creationId xmlns:p14="http://schemas.microsoft.com/office/powerpoint/2010/main" xmlns="" val="934404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Hardware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11.4.2 — </a:t>
            </a:r>
            <a:r>
              <a:rPr lang="es-419" sz="1200" b="0" i="0" kern="1200">
                <a:solidFill>
                  <a:schemeClr val="tx1"/>
                </a:solidFill>
                <a:effectLst/>
                <a:latin typeface="+mn-lt"/>
                <a:ea typeface="+mn-ea"/>
                <a:cs typeface="+mn-cs"/>
              </a:rPr>
              <a:t>Routers Cisco</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31</a:t>
            </a:fld>
            <a:endParaRPr/>
          </a:p>
        </p:txBody>
      </p:sp>
    </p:spTree>
    <p:extLst>
      <p:ext uri="{BB962C8B-B14F-4D97-AF65-F5344CB8AC3E}">
        <p14:creationId xmlns:p14="http://schemas.microsoft.com/office/powerpoint/2010/main" xmlns="" val="2721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Hardware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11.4.2 — </a:t>
            </a:r>
            <a:r>
              <a:rPr lang="es-419" sz="1200" b="0" i="0" kern="1200">
                <a:solidFill>
                  <a:schemeClr val="tx1"/>
                </a:solidFill>
                <a:effectLst/>
                <a:latin typeface="+mn-lt"/>
                <a:ea typeface="+mn-ea"/>
                <a:cs typeface="+mn-cs"/>
              </a:rPr>
              <a:t>Routers Cisco</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32</a:t>
            </a:fld>
            <a:endParaRPr/>
          </a:p>
        </p:txBody>
      </p:sp>
    </p:spTree>
    <p:extLst>
      <p:ext uri="{BB962C8B-B14F-4D97-AF65-F5344CB8AC3E}">
        <p14:creationId xmlns:p14="http://schemas.microsoft.com/office/powerpoint/2010/main" xmlns="" val="3848178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Hardware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11.4.2 — </a:t>
            </a:r>
            <a:r>
              <a:rPr lang="es-419" sz="1200" b="0" i="0" kern="1200">
                <a:solidFill>
                  <a:schemeClr val="tx1"/>
                </a:solidFill>
                <a:effectLst/>
                <a:latin typeface="+mn-lt"/>
                <a:ea typeface="+mn-ea"/>
                <a:cs typeface="+mn-cs"/>
              </a:rPr>
              <a:t>Routers Cisco</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33</a:t>
            </a:fld>
            <a:endParaRPr/>
          </a:p>
        </p:txBody>
      </p:sp>
    </p:spTree>
    <p:extLst>
      <p:ext uri="{BB962C8B-B14F-4D97-AF65-F5344CB8AC3E}">
        <p14:creationId xmlns:p14="http://schemas.microsoft.com/office/powerpoint/2010/main" xmlns="" val="3962122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Hardware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11.4.3 – </a:t>
            </a:r>
            <a:r>
              <a:rPr lang="es-419" sz="1200" b="0" i="0" kern="1200">
                <a:solidFill>
                  <a:schemeClr val="tx1"/>
                </a:solidFill>
                <a:effectLst/>
                <a:latin typeface="+mn-lt"/>
                <a:ea typeface="+mn-ea"/>
                <a:cs typeface="+mn-cs"/>
              </a:rPr>
              <a:t>Factores de forma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sz="1200" b="0" i="0" kern="1200">
                <a:solidFill>
                  <a:schemeClr val="tx1"/>
                </a:solidFill>
                <a:effectLst/>
                <a:latin typeface="+mn-lt"/>
                <a:ea typeface="+mn-ea"/>
                <a:cs typeface="+mn-cs"/>
              </a:rPr>
              <a:t>11.4.4</a:t>
            </a:r>
            <a:r>
              <a:rPr lang="es-419"/>
              <a:t> — Compruebe su comprensión - Hardware del router</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34</a:t>
            </a:fld>
            <a:endParaRPr/>
          </a:p>
        </p:txBody>
      </p:sp>
    </p:spTree>
    <p:extLst>
      <p:ext uri="{BB962C8B-B14F-4D97-AF65-F5344CB8AC3E}">
        <p14:creationId xmlns:p14="http://schemas.microsoft.com/office/powerpoint/2010/main" xmlns="" val="3675393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Hardware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11.4.3 – </a:t>
            </a:r>
            <a:r>
              <a:rPr lang="es-419" sz="1200" b="0" i="0" kern="1200">
                <a:solidFill>
                  <a:schemeClr val="tx1"/>
                </a:solidFill>
                <a:effectLst/>
                <a:latin typeface="+mn-lt"/>
                <a:ea typeface="+mn-ea"/>
                <a:cs typeface="+mn-cs"/>
              </a:rPr>
              <a:t>Factores de forma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sz="1200" b="0" i="0" kern="1200">
                <a:solidFill>
                  <a:schemeClr val="tx1"/>
                </a:solidFill>
                <a:effectLst/>
                <a:latin typeface="+mn-lt"/>
                <a:ea typeface="+mn-ea"/>
                <a:cs typeface="+mn-cs"/>
              </a:rPr>
              <a:t>11.4.4</a:t>
            </a:r>
            <a:r>
              <a:rPr lang="es-419"/>
              <a:t> — Compruebe su comprensión - Hardware del router</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35</a:t>
            </a:fld>
            <a:endParaRPr/>
          </a:p>
        </p:txBody>
      </p:sp>
    </p:spTree>
    <p:extLst>
      <p:ext uri="{BB962C8B-B14F-4D97-AF65-F5344CB8AC3E}">
        <p14:creationId xmlns:p14="http://schemas.microsoft.com/office/powerpoint/2010/main" xmlns="" val="620513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Hardware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11.4.3 – </a:t>
            </a:r>
            <a:r>
              <a:rPr lang="es-419" sz="1200" b="0" i="0" kern="1200">
                <a:solidFill>
                  <a:schemeClr val="tx1"/>
                </a:solidFill>
                <a:effectLst/>
                <a:latin typeface="+mn-lt"/>
                <a:ea typeface="+mn-ea"/>
                <a:cs typeface="+mn-cs"/>
              </a:rPr>
              <a:t>Factores de forma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sz="1200" b="0" i="0" kern="1200">
                <a:solidFill>
                  <a:schemeClr val="tx1"/>
                </a:solidFill>
                <a:effectLst/>
                <a:latin typeface="+mn-lt"/>
                <a:ea typeface="+mn-ea"/>
                <a:cs typeface="+mn-cs"/>
              </a:rPr>
              <a:t>11.4.4</a:t>
            </a:r>
            <a:r>
              <a:rPr lang="es-419"/>
              <a:t> — Compruebe su comprensión - Hardware del router</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36</a:t>
            </a:fld>
            <a:endParaRPr/>
          </a:p>
        </p:txBody>
      </p:sp>
    </p:spTree>
    <p:extLst>
      <p:ext uri="{BB962C8B-B14F-4D97-AF65-F5344CB8AC3E}">
        <p14:creationId xmlns:p14="http://schemas.microsoft.com/office/powerpoint/2010/main" xmlns="" val="413037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11.4 – Hardware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11.4.3 – </a:t>
            </a:r>
            <a:r>
              <a:rPr lang="es-419" sz="1200" b="0" i="0" kern="1200">
                <a:solidFill>
                  <a:schemeClr val="tx1"/>
                </a:solidFill>
                <a:effectLst/>
                <a:latin typeface="+mn-lt"/>
                <a:ea typeface="+mn-ea"/>
                <a:cs typeface="+mn-cs"/>
              </a:rPr>
              <a:t>Factores de forma del router</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sz="1200" b="0" i="0" kern="1200">
                <a:solidFill>
                  <a:schemeClr val="tx1"/>
                </a:solidFill>
                <a:effectLst/>
                <a:latin typeface="+mn-lt"/>
                <a:ea typeface="+mn-ea"/>
                <a:cs typeface="+mn-cs"/>
              </a:rPr>
              <a:t>11.4.4</a:t>
            </a:r>
            <a:r>
              <a:rPr lang="es-419"/>
              <a:t> — Compruebe su comprensión - Hardware del router</a:t>
            </a:r>
          </a:p>
          <a:p>
            <a:endParaRPr lang="en-US" dirty="0"/>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37</a:t>
            </a:fld>
            <a:endParaRPr/>
          </a:p>
        </p:txBody>
      </p:sp>
    </p:spTree>
    <p:extLst>
      <p:ext uri="{BB962C8B-B14F-4D97-AF65-F5344CB8AC3E}">
        <p14:creationId xmlns:p14="http://schemas.microsoft.com/office/powerpoint/2010/main" xmlns="" val="2265460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11.5 Módulo de Práctica y Cuestionario</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38</a:t>
            </a:fld>
            <a:endParaRPr/>
          </a:p>
        </p:txBody>
      </p:sp>
    </p:spTree>
    <p:extLst>
      <p:ext uri="{BB962C8B-B14F-4D97-AF65-F5344CB8AC3E}">
        <p14:creationId xmlns:p14="http://schemas.microsoft.com/office/powerpoint/2010/main" xmlns="" val="2217143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11.5 Módulo de Práctica y Cuestionario</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11.5.1 — Rastreador de paquetes — Comparar dispositivos de capa 2 y capa 3</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39</a:t>
            </a:fld>
            <a:endParaRPr/>
          </a:p>
        </p:txBody>
      </p:sp>
    </p:spTree>
    <p:extLst>
      <p:ext uri="{BB962C8B-B14F-4D97-AF65-F5344CB8AC3E}">
        <p14:creationId xmlns:p14="http://schemas.microsoft.com/office/powerpoint/2010/main" xmlns="" val="29947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sz="1200">
                <a:solidFill>
                  <a:schemeClr val="accent5">
                    <a:lumMod val="40000"/>
                    <a:lumOff val="60000"/>
                  </a:schemeClr>
                </a:solidFill>
              </a:rPr>
              <a:t>11</a:t>
            </a:r>
            <a:r>
              <a:rPr lang="es-419" sz="1200" baseline="0">
                <a:solidFill>
                  <a:schemeClr val="accent5">
                    <a:lumMod val="40000"/>
                    <a:lumOff val="60000"/>
                  </a:schemeClr>
                </a:solidFill>
              </a:rPr>
              <a:t> – </a:t>
            </a:r>
            <a:r>
              <a:rPr lang="es-419" sz="1200">
                <a:solidFill>
                  <a:schemeClr val="accent5">
                    <a:lumMod val="40000"/>
                    <a:lumOff val="60000"/>
                  </a:schemeClr>
                </a:solidFill>
              </a:rPr>
              <a:t>Diseño de redes</a:t>
            </a:r>
          </a:p>
          <a:p>
            <a:pPr rtl="0"/>
            <a:r>
              <a:rPr lang="es-419"/>
              <a:t>11.1 – Redes jerárquicas</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11.1.2 — </a:t>
            </a:r>
            <a:r>
              <a:rPr lang="es-419" sz="1200" b="0" i="0" kern="1200">
                <a:solidFill>
                  <a:schemeClr val="tx1"/>
                </a:solidFill>
                <a:effectLst/>
                <a:latin typeface="+mn-lt"/>
                <a:ea typeface="+mn-ea"/>
                <a:cs typeface="+mn-cs"/>
              </a:rPr>
              <a:t>La necesidad de escalar la red</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4</a:t>
            </a:fld>
            <a:endParaRPr/>
          </a:p>
        </p:txBody>
      </p:sp>
    </p:spTree>
    <p:extLst>
      <p:ext uri="{BB962C8B-B14F-4D97-AF65-F5344CB8AC3E}">
        <p14:creationId xmlns:p14="http://schemas.microsoft.com/office/powerpoint/2010/main" xmlns="" val="3044256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40</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xmlns="" val="2246742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41</a:t>
            </a:fld>
            <a:endParaRPr/>
          </a:p>
        </p:txBody>
      </p:sp>
    </p:spTree>
    <p:extLst>
      <p:ext uri="{BB962C8B-B14F-4D97-AF65-F5344CB8AC3E}">
        <p14:creationId xmlns:p14="http://schemas.microsoft.com/office/powerpoint/2010/main" xmlns=""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sz="1200">
                <a:solidFill>
                  <a:schemeClr val="accent5">
                    <a:lumMod val="40000"/>
                    <a:lumOff val="60000"/>
                  </a:schemeClr>
                </a:solidFill>
              </a:rPr>
              <a:t>11</a:t>
            </a:r>
            <a:r>
              <a:rPr lang="es-419" sz="1200" baseline="0">
                <a:solidFill>
                  <a:schemeClr val="accent5">
                    <a:lumMod val="40000"/>
                    <a:lumOff val="60000"/>
                  </a:schemeClr>
                </a:solidFill>
              </a:rPr>
              <a:t> – </a:t>
            </a:r>
            <a:r>
              <a:rPr lang="es-419" sz="1200">
                <a:solidFill>
                  <a:schemeClr val="accent5">
                    <a:lumMod val="40000"/>
                    <a:lumOff val="60000"/>
                  </a:schemeClr>
                </a:solidFill>
              </a:rPr>
              <a:t>Diseño de redes</a:t>
            </a:r>
          </a:p>
          <a:p>
            <a:pPr rtl="0"/>
            <a:r>
              <a:rPr lang="es-419"/>
              <a:t>11.1 – Redes jerárquicas</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11.1.3 – </a:t>
            </a:r>
            <a:r>
              <a:rPr lang="es-419" sz="1200" b="0" i="0" kern="1200">
                <a:solidFill>
                  <a:schemeClr val="tx1"/>
                </a:solidFill>
                <a:effectLst/>
                <a:latin typeface="+mn-lt"/>
                <a:ea typeface="+mn-ea"/>
                <a:cs typeface="+mn-cs"/>
              </a:rPr>
              <a:t>Borderless Switched Networks</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5</a:t>
            </a:fld>
            <a:endParaRPr/>
          </a:p>
        </p:txBody>
      </p:sp>
    </p:spTree>
    <p:extLst>
      <p:ext uri="{BB962C8B-B14F-4D97-AF65-F5344CB8AC3E}">
        <p14:creationId xmlns:p14="http://schemas.microsoft.com/office/powerpoint/2010/main" xmlns="" val="90861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sz="1200">
                <a:solidFill>
                  <a:schemeClr val="accent5">
                    <a:lumMod val="40000"/>
                    <a:lumOff val="60000"/>
                  </a:schemeClr>
                </a:solidFill>
              </a:rPr>
              <a:t>11</a:t>
            </a:r>
            <a:r>
              <a:rPr lang="es-419" sz="1200" baseline="0">
                <a:solidFill>
                  <a:schemeClr val="accent5">
                    <a:lumMod val="40000"/>
                    <a:lumOff val="60000"/>
                  </a:schemeClr>
                </a:solidFill>
              </a:rPr>
              <a:t> – </a:t>
            </a:r>
            <a:r>
              <a:rPr lang="es-419" sz="1200">
                <a:solidFill>
                  <a:schemeClr val="accent5">
                    <a:lumMod val="40000"/>
                    <a:lumOff val="60000"/>
                  </a:schemeClr>
                </a:solidFill>
              </a:rPr>
              <a:t>Diseño de redes</a:t>
            </a:r>
          </a:p>
          <a:p>
            <a:pPr rtl="0"/>
            <a:r>
              <a:rPr lang="es-419"/>
              <a:t>11.1 – Redes jerárquicas</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11.1.4 – </a:t>
            </a:r>
            <a:r>
              <a:rPr lang="es-419" sz="1200" b="0" i="0" kern="1200">
                <a:solidFill>
                  <a:schemeClr val="tx1"/>
                </a:solidFill>
                <a:effectLst/>
                <a:latin typeface="+mn-lt"/>
                <a:ea typeface="+mn-ea"/>
                <a:cs typeface="+mn-cs"/>
              </a:rPr>
              <a:t>Hierarchy in the Borderless Switched Network</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6</a:t>
            </a:fld>
            <a:endParaRPr/>
          </a:p>
        </p:txBody>
      </p:sp>
    </p:spTree>
    <p:extLst>
      <p:ext uri="{BB962C8B-B14F-4D97-AF65-F5344CB8AC3E}">
        <p14:creationId xmlns:p14="http://schemas.microsoft.com/office/powerpoint/2010/main" xmlns="" val="121609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sz="1200">
                <a:solidFill>
                  <a:schemeClr val="accent5">
                    <a:lumMod val="40000"/>
                    <a:lumOff val="60000"/>
                  </a:schemeClr>
                </a:solidFill>
              </a:rPr>
              <a:t>11</a:t>
            </a:r>
            <a:r>
              <a:rPr lang="es-419" sz="1200" baseline="0">
                <a:solidFill>
                  <a:schemeClr val="accent5">
                    <a:lumMod val="40000"/>
                    <a:lumOff val="60000"/>
                  </a:schemeClr>
                </a:solidFill>
              </a:rPr>
              <a:t> – </a:t>
            </a:r>
            <a:r>
              <a:rPr lang="es-419" sz="1200">
                <a:solidFill>
                  <a:schemeClr val="accent5">
                    <a:lumMod val="40000"/>
                    <a:lumOff val="60000"/>
                  </a:schemeClr>
                </a:solidFill>
              </a:rPr>
              <a:t>Diseño de redes</a:t>
            </a:r>
          </a:p>
          <a:p>
            <a:pPr rtl="0"/>
            <a:r>
              <a:rPr lang="es-419"/>
              <a:t>11.1 – Redes jerárquicas</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11.1.5 – </a:t>
            </a:r>
            <a:r>
              <a:rPr lang="es-419" sz="1200" b="0" i="0" kern="1200">
                <a:solidFill>
                  <a:schemeClr val="tx1"/>
                </a:solidFill>
                <a:effectLst/>
                <a:latin typeface="+mn-lt"/>
                <a:ea typeface="+mn-ea"/>
                <a:cs typeface="+mn-cs"/>
              </a:rPr>
              <a:t>Access, Distribution, and Core Layer Functions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7</a:t>
            </a:fld>
            <a:endParaRPr/>
          </a:p>
        </p:txBody>
      </p:sp>
    </p:spTree>
    <p:extLst>
      <p:ext uri="{BB962C8B-B14F-4D97-AF65-F5344CB8AC3E}">
        <p14:creationId xmlns:p14="http://schemas.microsoft.com/office/powerpoint/2010/main" xmlns="" val="366535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sz="1200">
                <a:solidFill>
                  <a:schemeClr val="accent5">
                    <a:lumMod val="40000"/>
                    <a:lumOff val="60000"/>
                  </a:schemeClr>
                </a:solidFill>
              </a:rPr>
              <a:t>11</a:t>
            </a:r>
            <a:r>
              <a:rPr lang="es-419" sz="1200" baseline="0">
                <a:solidFill>
                  <a:schemeClr val="accent5">
                    <a:lumMod val="40000"/>
                    <a:lumOff val="60000"/>
                  </a:schemeClr>
                </a:solidFill>
              </a:rPr>
              <a:t> – </a:t>
            </a:r>
            <a:r>
              <a:rPr lang="es-419" sz="1200">
                <a:solidFill>
                  <a:schemeClr val="accent5">
                    <a:lumMod val="40000"/>
                    <a:lumOff val="60000"/>
                  </a:schemeClr>
                </a:solidFill>
              </a:rPr>
              <a:t>Diseño de redes</a:t>
            </a:r>
          </a:p>
          <a:p>
            <a:pPr rtl="0"/>
            <a:r>
              <a:rPr lang="es-419"/>
              <a:t>11.1 – Redes jerárquicas</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11.1.6 — </a:t>
            </a:r>
            <a:r>
              <a:rPr lang="es-419" sz="1200" b="0" i="0" kern="1200">
                <a:solidFill>
                  <a:schemeClr val="tx1"/>
                </a:solidFill>
                <a:effectLst/>
                <a:latin typeface="+mn-lt"/>
                <a:ea typeface="+mn-ea"/>
                <a:cs typeface="+mn-cs"/>
              </a:rPr>
              <a:t>Ejemplos de tres niveles y dos niveles</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8</a:t>
            </a:fld>
            <a:endParaRPr/>
          </a:p>
        </p:txBody>
      </p:sp>
    </p:spTree>
    <p:extLst>
      <p:ext uri="{BB962C8B-B14F-4D97-AF65-F5344CB8AC3E}">
        <p14:creationId xmlns:p14="http://schemas.microsoft.com/office/powerpoint/2010/main" xmlns="" val="972698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sz="1200">
                <a:solidFill>
                  <a:schemeClr val="accent5">
                    <a:lumMod val="40000"/>
                    <a:lumOff val="60000"/>
                  </a:schemeClr>
                </a:solidFill>
              </a:rPr>
              <a:t>11</a:t>
            </a:r>
            <a:r>
              <a:rPr lang="es-419" sz="1200" baseline="0">
                <a:solidFill>
                  <a:schemeClr val="accent5">
                    <a:lumMod val="40000"/>
                    <a:lumOff val="60000"/>
                  </a:schemeClr>
                </a:solidFill>
              </a:rPr>
              <a:t> – </a:t>
            </a:r>
            <a:r>
              <a:rPr lang="es-419" sz="1200">
                <a:solidFill>
                  <a:schemeClr val="accent5">
                    <a:lumMod val="40000"/>
                    <a:lumOff val="60000"/>
                  </a:schemeClr>
                </a:solidFill>
              </a:rPr>
              <a:t>Diseño de redes</a:t>
            </a:r>
          </a:p>
          <a:p>
            <a:pPr rtl="0"/>
            <a:r>
              <a:rPr lang="es-419"/>
              <a:t>11.1 – Redes jerárquicas</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11.1.7 – </a:t>
            </a:r>
            <a:r>
              <a:rPr lang="es-419" sz="1200" b="0" i="0" kern="1200">
                <a:solidFill>
                  <a:schemeClr val="tx1"/>
                </a:solidFill>
                <a:effectLst/>
                <a:latin typeface="+mn-lt"/>
                <a:ea typeface="+mn-ea"/>
                <a:cs typeface="+mn-cs"/>
              </a:rPr>
              <a:t>Role of Switched Networks</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a:t>11.1.8 — </a:t>
            </a:r>
            <a:r>
              <a:rPr lang="es-419" sz="1200" b="0" i="0" kern="1200">
                <a:solidFill>
                  <a:schemeClr val="tx1"/>
                </a:solidFill>
                <a:effectLst/>
                <a:latin typeface="+mn-lt"/>
                <a:ea typeface="+mn-ea"/>
                <a:cs typeface="+mn-cs"/>
              </a:rPr>
              <a:t>Compruebe su comprensión - Redes jerárquicas</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9</a:t>
            </a:fld>
            <a:endParaRPr/>
          </a:p>
        </p:txBody>
      </p:sp>
    </p:spTree>
    <p:extLst>
      <p:ext uri="{BB962C8B-B14F-4D97-AF65-F5344CB8AC3E}">
        <p14:creationId xmlns:p14="http://schemas.microsoft.com/office/powerpoint/2010/main" xmlns="" val="57659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3086725553"/>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xmlns=""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xmlns="" val="3653042546"/>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xmlns="" val="1974617842"/>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2011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xmlns="" val="5429679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xmlns=""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xmlns=""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xmlns=""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2011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58416" cy="1080143"/>
          </a:xfrm>
        </p:spPr>
        <p:txBody>
          <a:bodyPr/>
          <a:lstStyle/>
          <a:p>
            <a:pPr rtl="0"/>
            <a:r>
              <a:rPr lang="es-419" sz="4400">
                <a:solidFill>
                  <a:schemeClr val="accent5">
                    <a:lumMod val="40000"/>
                    <a:lumOff val="60000"/>
                  </a:schemeClr>
                </a:solidFill>
              </a:rPr>
              <a:t>Módulo 11: Diseño de redes</a:t>
            </a:r>
          </a:p>
        </p:txBody>
      </p:sp>
      <p:sp>
        <p:nvSpPr>
          <p:cNvPr id="7" name="Subtitle 6"/>
          <p:cNvSpPr>
            <a:spLocks noGrp="1"/>
          </p:cNvSpPr>
          <p:nvPr>
            <p:ph type="subTitle" idx="1"/>
          </p:nvPr>
        </p:nvSpPr>
        <p:spPr>
          <a:xfrm>
            <a:off x="469496" y="3809526"/>
            <a:ext cx="4102503" cy="902174"/>
          </a:xfrm>
        </p:spPr>
        <p:txBody>
          <a:bodyPr/>
          <a:lstStyle/>
          <a:p>
            <a:pPr rtl="0"/>
            <a:r>
              <a:rPr lang="es-419">
                <a:solidFill>
                  <a:schemeClr val="accent5">
                    <a:lumMod val="40000"/>
                    <a:lumOff val="60000"/>
                  </a:schemeClr>
                </a:solidFill>
              </a:rPr>
              <a:t>Redes empresariales, seguridad y automatización v7.0 (ENSA)</a:t>
            </a:r>
          </a:p>
        </p:txBody>
      </p:sp>
    </p:spTree>
    <p:custDataLst>
      <p:tags r:id="rId1"/>
    </p:custDataLst>
    <p:extLst>
      <p:ext uri="{BB962C8B-B14F-4D97-AF65-F5344CB8AC3E}">
        <p14:creationId xmlns:p14="http://schemas.microsoft.com/office/powerpoint/2010/main" xmlns="" val="198938986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11.2 Redes escalables</a:t>
            </a:r>
          </a:p>
        </p:txBody>
      </p:sp>
    </p:spTree>
    <p:custDataLst>
      <p:tags r:id="rId1"/>
    </p:custDataLst>
    <p:extLst>
      <p:ext uri="{BB962C8B-B14F-4D97-AF65-F5344CB8AC3E}">
        <p14:creationId xmlns:p14="http://schemas.microsoft.com/office/powerpoint/2010/main" xmlns="" val="161935958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n-US" dirty="0"/>
              <a:t/>
            </a:r>
            <a:br>
              <a:rPr lang="en-US" dirty="0"/>
            </a:br>
            <a:r>
              <a:rPr lang="es-419" sz="2400"/>
              <a:t>Diseño de redes escalables para escalabilidad</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3073946"/>
          </a:xfrm>
        </p:spPr>
        <p:txBody>
          <a:bodyPr/>
          <a:lstStyle/>
          <a:p>
            <a:pPr marL="0" indent="0" algn="l" rtl="0"/>
            <a:r>
              <a:rPr lang="es-419" sz="1600" dirty="0">
                <a:solidFill>
                  <a:srgbClr val="000000"/>
                </a:solidFill>
              </a:rPr>
              <a:t>La escalabilidad es el término para una red que puede crecer sin perder disponibilidad y confiabilidad.</a:t>
            </a:r>
          </a:p>
          <a:p>
            <a:pPr marL="0" indent="0" algn="l"/>
            <a:endParaRPr lang="es-ES" sz="1600" dirty="0">
              <a:solidFill>
                <a:srgbClr val="000000"/>
              </a:solidFill>
            </a:endParaRPr>
          </a:p>
          <a:p>
            <a:pPr marL="0" indent="0" algn="l"/>
            <a:r>
              <a:rPr lang="es-ES" sz="1600" dirty="0">
                <a:solidFill>
                  <a:srgbClr val="000000"/>
                </a:solidFill>
              </a:rPr>
              <a:t>Los diseñadores de redes deben desarrollar estrategias para permitir que la red esté disponible y escalar de manera efectiva y fácil.</a:t>
            </a:r>
          </a:p>
          <a:p>
            <a:pPr marL="0" indent="0" algn="l"/>
            <a:endParaRPr lang="en-CA" sz="1600" dirty="0">
              <a:solidFill>
                <a:srgbClr val="000000"/>
              </a:solidFill>
            </a:endParaRPr>
          </a:p>
          <a:p>
            <a:pPr marL="0" indent="0" algn="l"/>
            <a:r>
              <a:rPr lang="es-419" sz="1600" dirty="0">
                <a:solidFill>
                  <a:srgbClr val="000000"/>
                </a:solidFill>
              </a:rPr>
              <a:t>Esto se logra usando:</a:t>
            </a:r>
          </a:p>
          <a:p>
            <a:pPr marL="285750" indent="-285750" algn="l" rtl="0">
              <a:buFont typeface="Arial" panose="020B0604020202020204" pitchFamily="34" charset="0"/>
              <a:buChar char="•"/>
            </a:pPr>
            <a:r>
              <a:rPr lang="es-419" sz="1600" dirty="0">
                <a:solidFill>
                  <a:srgbClr val="000000"/>
                </a:solidFill>
              </a:rPr>
              <a:t>Redundancia</a:t>
            </a:r>
          </a:p>
          <a:p>
            <a:pPr marL="285750" indent="-285750" algn="l" rtl="0">
              <a:buFont typeface="Arial" panose="020B0604020202020204" pitchFamily="34" charset="0"/>
              <a:buChar char="•"/>
            </a:pPr>
            <a:r>
              <a:rPr lang="es-419" sz="1600" dirty="0">
                <a:solidFill>
                  <a:srgbClr val="000000"/>
                </a:solidFill>
              </a:rPr>
              <a:t>Múltiples Vínculos</a:t>
            </a:r>
          </a:p>
          <a:p>
            <a:pPr marL="285750" indent="-285750" algn="l">
              <a:buFont typeface="Arial" panose="020B0604020202020204" pitchFamily="34" charset="0"/>
              <a:buChar char="•"/>
            </a:pPr>
            <a:r>
              <a:rPr lang="es-419" sz="1600" dirty="0">
                <a:solidFill>
                  <a:srgbClr val="000000"/>
                </a:solidFill>
              </a:rPr>
              <a:t>Protocolo de Enrutamiento Escalable</a:t>
            </a:r>
          </a:p>
          <a:p>
            <a:pPr marL="285750" indent="-285750" algn="l">
              <a:buFont typeface="Arial" panose="020B0604020202020204" pitchFamily="34" charset="0"/>
              <a:buChar char="•"/>
            </a:pPr>
            <a:r>
              <a:rPr lang="es-419" sz="1600" dirty="0">
                <a:solidFill>
                  <a:srgbClr val="000000"/>
                </a:solidFill>
              </a:rPr>
              <a:t>Conectividad inalámbrica</a:t>
            </a:r>
          </a:p>
        </p:txBody>
      </p:sp>
    </p:spTree>
    <p:extLst>
      <p:ext uri="{BB962C8B-B14F-4D97-AF65-F5344CB8AC3E}">
        <p14:creationId xmlns:p14="http://schemas.microsoft.com/office/powerpoint/2010/main" xmlns="" val="28725588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n-US" dirty="0"/>
              <a:t/>
            </a:r>
            <a:br>
              <a:rPr lang="en-US" dirty="0"/>
            </a:br>
            <a:r>
              <a:rPr lang="es-419" sz="2400"/>
              <a:t>Plan de redes escalables para redundancia</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494560" cy="1173406"/>
          </a:xfrm>
        </p:spPr>
        <p:txBody>
          <a:bodyPr/>
          <a:lstStyle/>
          <a:p>
            <a:pPr marL="0" indent="0" algn="l"/>
            <a:r>
              <a:rPr lang="es-ES" sz="1600" dirty="0">
                <a:solidFill>
                  <a:srgbClr val="000000"/>
                </a:solidFill>
              </a:rPr>
              <a:t>La redundancia es una parte importante del diseño de la red para prevenir interrupciones de los servicios de la red al minimizar la posibilidad de un punto único de falla:</a:t>
            </a:r>
            <a:endParaRPr lang="es-419" sz="1600" dirty="0">
              <a:solidFill>
                <a:srgbClr val="000000"/>
              </a:solidFill>
            </a:endParaRPr>
          </a:p>
          <a:p>
            <a:pPr marL="285750" indent="-285750" algn="l" rtl="0">
              <a:buFont typeface="Arial" panose="020B0604020202020204" pitchFamily="34" charset="0"/>
              <a:buChar char="•"/>
            </a:pPr>
            <a:r>
              <a:rPr lang="es-419" sz="1600" dirty="0">
                <a:solidFill>
                  <a:srgbClr val="000000"/>
                </a:solidFill>
              </a:rPr>
              <a:t>Instalación de equipos duplicados </a:t>
            </a:r>
          </a:p>
          <a:p>
            <a:pPr marL="285750" indent="-285750" algn="l" rtl="0">
              <a:buFont typeface="Arial" panose="020B0604020202020204" pitchFamily="34" charset="0"/>
              <a:buChar char="•"/>
            </a:pPr>
            <a:r>
              <a:rPr lang="es-419" sz="1600" dirty="0">
                <a:solidFill>
                  <a:srgbClr val="000000"/>
                </a:solidFill>
              </a:rPr>
              <a:t>Proporcionar servicios de conmutación por error para dispositivos críticos</a:t>
            </a:r>
          </a:p>
        </p:txBody>
      </p:sp>
      <p:sp>
        <p:nvSpPr>
          <p:cNvPr id="5" name="Content Placeholder 3">
            <a:extLst>
              <a:ext uri="{FF2B5EF4-FFF2-40B4-BE49-F238E27FC236}">
                <a16:creationId xmlns:a16="http://schemas.microsoft.com/office/drawing/2014/main" xmlns="" id="{8DAE4F9C-9268-4037-8E0D-424569AB6FA4}"/>
              </a:ext>
            </a:extLst>
          </p:cNvPr>
          <p:cNvSpPr txBox="1">
            <a:spLocks/>
          </p:cNvSpPr>
          <p:nvPr/>
        </p:nvSpPr>
        <p:spPr>
          <a:xfrm>
            <a:off x="431971" y="2152408"/>
            <a:ext cx="4454354" cy="213567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600" dirty="0">
                <a:solidFill>
                  <a:srgbClr val="000000"/>
                </a:solidFill>
              </a:rPr>
              <a:t>Las rutas redundantes ofrecen rutas físicas alternativas para que los datos atraviesen la red y admitan alta disponibilidad.</a:t>
            </a:r>
          </a:p>
          <a:p>
            <a:pPr marL="285750" indent="-285750" algn="l">
              <a:buFont typeface="Arial" panose="020B0604020202020204" pitchFamily="34" charset="0"/>
              <a:buChar char="•"/>
            </a:pPr>
            <a:r>
              <a:rPr lang="es-ES" sz="1600" dirty="0">
                <a:solidFill>
                  <a:srgbClr val="000000"/>
                </a:solidFill>
              </a:rPr>
              <a:t>Sin embargo, las rutas redundantes en una red Ethernet conmutada pueden causar bucles físicos y lógicos en la capa 2.</a:t>
            </a:r>
          </a:p>
          <a:p>
            <a:pPr marL="285750" indent="-285750" algn="l">
              <a:buFont typeface="Arial" panose="020B0604020202020204" pitchFamily="34" charset="0"/>
              <a:buChar char="•"/>
            </a:pPr>
            <a:r>
              <a:rPr lang="es-ES" sz="1600" dirty="0">
                <a:solidFill>
                  <a:srgbClr val="000000"/>
                </a:solidFill>
              </a:rPr>
              <a:t>Por esta razón, se necesita el protocolo de árbol de expansión (STP).</a:t>
            </a:r>
          </a:p>
        </p:txBody>
      </p:sp>
      <p:pic>
        <p:nvPicPr>
          <p:cNvPr id="2" name="Picture 1">
            <a:extLst>
              <a:ext uri="{FF2B5EF4-FFF2-40B4-BE49-F238E27FC236}">
                <a16:creationId xmlns:a16="http://schemas.microsoft.com/office/drawing/2014/main" xmlns="" id="{2C5B3D53-8978-4B77-BA2D-87083F801673}"/>
              </a:ext>
            </a:extLst>
          </p:cNvPr>
          <p:cNvPicPr>
            <a:picLocks noChangeAspect="1"/>
          </p:cNvPicPr>
          <p:nvPr/>
        </p:nvPicPr>
        <p:blipFill>
          <a:blip r:embed="rId3"/>
          <a:stretch>
            <a:fillRect/>
          </a:stretch>
        </p:blipFill>
        <p:spPr>
          <a:xfrm>
            <a:off x="5100828" y="1987518"/>
            <a:ext cx="3825703" cy="2465453"/>
          </a:xfrm>
          <a:prstGeom prst="rect">
            <a:avLst/>
          </a:prstGeom>
        </p:spPr>
      </p:pic>
    </p:spTree>
    <p:extLst>
      <p:ext uri="{BB962C8B-B14F-4D97-AF65-F5344CB8AC3E}">
        <p14:creationId xmlns:p14="http://schemas.microsoft.com/office/powerpoint/2010/main" xmlns="" val="32219244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dirty="0"/>
              <a:t>Redes escalables</a:t>
            </a:r>
            <a:r>
              <a:rPr lang="en-US" dirty="0"/>
              <a:t/>
            </a:r>
            <a:br>
              <a:rPr lang="en-US" dirty="0"/>
            </a:br>
            <a:r>
              <a:rPr lang="es-419" sz="2400" dirty="0"/>
              <a:t>Reducen el tamaño del dominio de errores</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3073946"/>
          </a:xfrm>
        </p:spPr>
        <p:txBody>
          <a:bodyPr lIns="91420" tIns="45710" rIns="91420" bIns="45710">
            <a:noAutofit/>
          </a:bodyPr>
          <a:lstStyle/>
          <a:p>
            <a:pPr marL="0" indent="0" algn="l" rtl="0"/>
            <a:r>
              <a:rPr lang="es-419" sz="1600" dirty="0">
                <a:solidFill>
                  <a:srgbClr val="000000"/>
                </a:solidFill>
              </a:rPr>
              <a:t>Una red bien diseñada controla el tráfico y limita el tamaño de los dominios de error (es decir, el área de una red que se ve afectada cuando la red experimenta problemas).</a:t>
            </a:r>
          </a:p>
          <a:p>
            <a:pPr marL="285750" indent="-285750" algn="l" rtl="0">
              <a:buFont typeface="Arial" panose="020B0604020202020204" pitchFamily="34" charset="0"/>
              <a:buChar char="•"/>
            </a:pPr>
            <a:r>
              <a:rPr lang="es-419" sz="1600" dirty="0">
                <a:solidFill>
                  <a:srgbClr val="000000"/>
                </a:solidFill>
              </a:rPr>
              <a:t>En el modelo de diseño jerárquico, los dominios de error se terminan en la capa de distribución. </a:t>
            </a:r>
          </a:p>
          <a:p>
            <a:pPr marL="285750" indent="-285750" algn="l">
              <a:buFont typeface="Arial" panose="020B0604020202020204" pitchFamily="34" charset="0"/>
              <a:buChar char="•"/>
            </a:pPr>
            <a:r>
              <a:rPr lang="es-ES" sz="1600" dirty="0">
                <a:solidFill>
                  <a:srgbClr val="000000"/>
                </a:solidFill>
              </a:rPr>
              <a:t>Cada </a:t>
            </a:r>
            <a:r>
              <a:rPr lang="es-ES" sz="1600" dirty="0" err="1">
                <a:solidFill>
                  <a:srgbClr val="000000"/>
                </a:solidFill>
              </a:rPr>
              <a:t>router</a:t>
            </a:r>
            <a:r>
              <a:rPr lang="es-ES" sz="1600" dirty="0">
                <a:solidFill>
                  <a:srgbClr val="000000"/>
                </a:solidFill>
              </a:rPr>
              <a:t> funciona como una puerta de enlace para un número limitado de usuarios de la capa de acceso.</a:t>
            </a:r>
          </a:p>
          <a:p>
            <a:pPr marL="0" indent="0" algn="l"/>
            <a:endParaRPr lang="en-CA" sz="1600" dirty="0">
              <a:solidFill>
                <a:srgbClr val="000000"/>
              </a:solidFill>
            </a:endParaRPr>
          </a:p>
          <a:p>
            <a:pPr marL="0" indent="0" algn="l" rtl="0"/>
            <a:r>
              <a:rPr lang="es-419" sz="1600" dirty="0">
                <a:solidFill>
                  <a:srgbClr val="000000"/>
                </a:solidFill>
              </a:rPr>
              <a:t>Los </a:t>
            </a:r>
            <a:r>
              <a:rPr lang="es-419" sz="1600" dirty="0" err="1">
                <a:solidFill>
                  <a:srgbClr val="000000"/>
                </a:solidFill>
              </a:rPr>
              <a:t>routers</a:t>
            </a:r>
            <a:r>
              <a:rPr lang="es-419" sz="1600" dirty="0">
                <a:solidFill>
                  <a:srgbClr val="000000"/>
                </a:solidFill>
              </a:rPr>
              <a:t>, o </a:t>
            </a:r>
            <a:r>
              <a:rPr lang="es-419" sz="1600" dirty="0" err="1">
                <a:solidFill>
                  <a:srgbClr val="000000"/>
                </a:solidFill>
              </a:rPr>
              <a:t>switches</a:t>
            </a:r>
            <a:r>
              <a:rPr lang="es-419" sz="1600" dirty="0">
                <a:solidFill>
                  <a:srgbClr val="000000"/>
                </a:solidFill>
              </a:rPr>
              <a:t> multicapa, generalmente se implementan en pares en una configuración denominada bloque de </a:t>
            </a:r>
            <a:r>
              <a:rPr lang="es-419" sz="1600" dirty="0" err="1">
                <a:solidFill>
                  <a:srgbClr val="000000"/>
                </a:solidFill>
              </a:rPr>
              <a:t>switch</a:t>
            </a:r>
            <a:r>
              <a:rPr lang="es-419" sz="1600" dirty="0">
                <a:solidFill>
                  <a:srgbClr val="000000"/>
                </a:solidFill>
              </a:rPr>
              <a:t> de edificio o departamento. </a:t>
            </a:r>
          </a:p>
          <a:p>
            <a:pPr marL="285750" indent="-285750" algn="l" rtl="0">
              <a:buFont typeface="Arial" panose="020B0604020202020204" pitchFamily="34" charset="0"/>
              <a:buChar char="•"/>
            </a:pPr>
            <a:r>
              <a:rPr lang="es-419" sz="1600" dirty="0">
                <a:solidFill>
                  <a:srgbClr val="000000"/>
                </a:solidFill>
              </a:rPr>
              <a:t>Cada bloque de </a:t>
            </a:r>
            <a:r>
              <a:rPr lang="es-419" sz="1600" dirty="0" err="1">
                <a:solidFill>
                  <a:srgbClr val="000000"/>
                </a:solidFill>
              </a:rPr>
              <a:t>switches</a:t>
            </a:r>
            <a:r>
              <a:rPr lang="es-419" sz="1600" dirty="0">
                <a:solidFill>
                  <a:srgbClr val="000000"/>
                </a:solidFill>
              </a:rPr>
              <a:t> funciona de manera independiente. </a:t>
            </a:r>
          </a:p>
          <a:p>
            <a:pPr marL="285750" indent="-285750" algn="l" rtl="0">
              <a:buFont typeface="Arial" panose="020B0604020202020204" pitchFamily="34" charset="0"/>
              <a:buChar char="•"/>
            </a:pPr>
            <a:r>
              <a:rPr lang="es-419" sz="1600" dirty="0">
                <a:solidFill>
                  <a:srgbClr val="000000"/>
                </a:solidFill>
              </a:rPr>
              <a:t>Como resultado, la falla de un único dispositivo no desactiva la red.</a:t>
            </a:r>
          </a:p>
          <a:p>
            <a:pPr marL="0" indent="0" algn="l"/>
            <a:endParaRPr lang="en-US" sz="1600" dirty="0">
              <a:solidFill>
                <a:srgbClr val="000000"/>
              </a:solidFill>
            </a:endParaRPr>
          </a:p>
        </p:txBody>
      </p:sp>
    </p:spTree>
    <p:extLst>
      <p:ext uri="{BB962C8B-B14F-4D97-AF65-F5344CB8AC3E}">
        <p14:creationId xmlns:p14="http://schemas.microsoft.com/office/powerpoint/2010/main" xmlns="" val="352654040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a:t>Las redes escalables</a:t>
            </a:r>
            <a:r>
              <a:rPr lang="en-US" dirty="0"/>
              <a:t/>
            </a:r>
            <a:br>
              <a:rPr lang="en-US" dirty="0"/>
            </a:br>
            <a:r>
              <a:rPr lang="es-419" sz="2400"/>
              <a:t>aumentan el ancho de banda</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628650"/>
          </a:xfrm>
        </p:spPr>
        <p:txBody>
          <a:bodyPr/>
          <a:lstStyle/>
          <a:p>
            <a:pPr marL="0" indent="0" algn="l"/>
            <a:r>
              <a:rPr lang="es-ES" sz="1600" dirty="0">
                <a:solidFill>
                  <a:srgbClr val="000000"/>
                </a:solidFill>
              </a:rPr>
              <a:t>EtherChannel es una forma de agregación de enlaces que permite que el administrador de redes aumente la cantidad de ancho de banda entre los dispositivos mediante la creación de un enlace lógico fuera de varios enlaces físicos.</a:t>
            </a:r>
            <a:r>
              <a:rPr lang="es-419" sz="1600" dirty="0">
                <a:solidFill>
                  <a:srgbClr val="000000"/>
                </a:solidFill>
              </a:rPr>
              <a:t>.</a:t>
            </a:r>
          </a:p>
        </p:txBody>
      </p:sp>
      <p:sp>
        <p:nvSpPr>
          <p:cNvPr id="5" name="Content Placeholder 3">
            <a:extLst>
              <a:ext uri="{FF2B5EF4-FFF2-40B4-BE49-F238E27FC236}">
                <a16:creationId xmlns:a16="http://schemas.microsoft.com/office/drawing/2014/main" xmlns="" id="{EC767F96-94C4-4A72-A459-32533F3212EA}"/>
              </a:ext>
            </a:extLst>
          </p:cNvPr>
          <p:cNvSpPr txBox="1">
            <a:spLocks/>
          </p:cNvSpPr>
          <p:nvPr/>
        </p:nvSpPr>
        <p:spPr>
          <a:xfrm>
            <a:off x="431971" y="1676668"/>
            <a:ext cx="4635329" cy="261141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rtl="0">
              <a:buFont typeface="Arial" panose="020B0604020202020204" pitchFamily="34" charset="0"/>
              <a:buChar char="•"/>
            </a:pPr>
            <a:r>
              <a:rPr lang="es-419" sz="1600" dirty="0">
                <a:solidFill>
                  <a:srgbClr val="000000"/>
                </a:solidFill>
              </a:rPr>
              <a:t>EtherChannel combina los puertos de </a:t>
            </a:r>
            <a:r>
              <a:rPr lang="es-419" sz="1600" dirty="0" err="1">
                <a:solidFill>
                  <a:srgbClr val="000000"/>
                </a:solidFill>
              </a:rPr>
              <a:t>switch</a:t>
            </a:r>
            <a:r>
              <a:rPr lang="es-419" sz="1600" dirty="0">
                <a:solidFill>
                  <a:srgbClr val="000000"/>
                </a:solidFill>
              </a:rPr>
              <a:t> existentes en un enlace lógico mediante una interfaz de canal de puerto. </a:t>
            </a:r>
          </a:p>
          <a:p>
            <a:pPr marL="285750" indent="-285750" algn="l">
              <a:buFont typeface="Arial" panose="020B0604020202020204" pitchFamily="34" charset="0"/>
              <a:buChar char="•"/>
            </a:pPr>
            <a:r>
              <a:rPr lang="es-ES" sz="1600" dirty="0">
                <a:solidFill>
                  <a:srgbClr val="000000"/>
                </a:solidFill>
              </a:rPr>
              <a:t>La mayoría de las tareas de configuración se realizan en la interfaz EtherChannel en lugar de en cada puerto individual, lo que asegura la coherencia de configuración en todos los enlaces.</a:t>
            </a:r>
          </a:p>
          <a:p>
            <a:pPr marL="285750" indent="-285750" algn="l">
              <a:buFont typeface="Arial" panose="020B0604020202020204" pitchFamily="34" charset="0"/>
              <a:buChar char="•"/>
            </a:pPr>
            <a:r>
              <a:rPr lang="es-419" sz="1600" dirty="0">
                <a:solidFill>
                  <a:srgbClr val="000000"/>
                </a:solidFill>
              </a:rPr>
              <a:t>EtherChannel puede equilibrar la carga entre enlaces.</a:t>
            </a:r>
          </a:p>
        </p:txBody>
      </p:sp>
      <p:pic>
        <p:nvPicPr>
          <p:cNvPr id="2" name="Picture 1">
            <a:extLst>
              <a:ext uri="{FF2B5EF4-FFF2-40B4-BE49-F238E27FC236}">
                <a16:creationId xmlns:a16="http://schemas.microsoft.com/office/drawing/2014/main" xmlns="" id="{2D379AB6-120E-4FD1-99F8-6ADA915805BE}"/>
              </a:ext>
            </a:extLst>
          </p:cNvPr>
          <p:cNvPicPr>
            <a:picLocks noChangeAspect="1"/>
          </p:cNvPicPr>
          <p:nvPr/>
        </p:nvPicPr>
        <p:blipFill>
          <a:blip r:embed="rId3"/>
          <a:stretch>
            <a:fillRect/>
          </a:stretch>
        </p:blipFill>
        <p:spPr>
          <a:xfrm>
            <a:off x="5196088" y="1883216"/>
            <a:ext cx="3644728" cy="2198316"/>
          </a:xfrm>
          <a:prstGeom prst="rect">
            <a:avLst/>
          </a:prstGeom>
        </p:spPr>
      </p:pic>
    </p:spTree>
    <p:extLst>
      <p:ext uri="{BB962C8B-B14F-4D97-AF65-F5344CB8AC3E}">
        <p14:creationId xmlns:p14="http://schemas.microsoft.com/office/powerpoint/2010/main" xmlns="" val="9805000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a:t>Redes escalables</a:t>
            </a:r>
            <a:r>
              <a:rPr lang="en-US" dirty="0"/>
              <a:t/>
            </a:r>
            <a:br>
              <a:rPr lang="en-US" dirty="0"/>
            </a:br>
            <a:r>
              <a:rPr lang="es-419" sz="2400"/>
              <a:t>Expandir la capa de acceso</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731837"/>
            <a:ext cx="8280057" cy="869920"/>
          </a:xfrm>
        </p:spPr>
        <p:txBody>
          <a:bodyPr/>
          <a:lstStyle/>
          <a:p>
            <a:pPr marL="0" indent="0" algn="l"/>
            <a:r>
              <a:rPr lang="es-ES" sz="1600" dirty="0">
                <a:solidFill>
                  <a:srgbClr val="000000"/>
                </a:solidFill>
              </a:rPr>
              <a:t>Una opción cada vez más popular para extender la conectividad de la capa de acceso es a través de la conexión inalámbrica</a:t>
            </a:r>
            <a:r>
              <a:rPr lang="es-419" sz="1600" dirty="0">
                <a:solidFill>
                  <a:srgbClr val="000000"/>
                </a:solidFill>
              </a:rPr>
              <a:t>. </a:t>
            </a:r>
          </a:p>
          <a:p>
            <a:pPr marL="285750" indent="-285750" algn="l">
              <a:buFont typeface="Arial" panose="020B0604020202020204" pitchFamily="34" charset="0"/>
              <a:buChar char="•"/>
            </a:pPr>
            <a:r>
              <a:rPr lang="es-ES" sz="1400" dirty="0">
                <a:solidFill>
                  <a:srgbClr val="000000"/>
                </a:solidFill>
              </a:rPr>
              <a:t>Las LAN inalámbricas (WLAN) brindan una mayor flexibilidad, costos reducidos y la capacidad de crecer y adaptarse a los cambiantes requisitos comerciales y de red.</a:t>
            </a:r>
            <a:endParaRPr lang="es-419" sz="1400" dirty="0">
              <a:solidFill>
                <a:srgbClr val="000000"/>
              </a:solidFill>
            </a:endParaRPr>
          </a:p>
        </p:txBody>
      </p:sp>
      <p:sp>
        <p:nvSpPr>
          <p:cNvPr id="5" name="Content Placeholder 3">
            <a:extLst>
              <a:ext uri="{FF2B5EF4-FFF2-40B4-BE49-F238E27FC236}">
                <a16:creationId xmlns:a16="http://schemas.microsoft.com/office/drawing/2014/main" xmlns="" id="{002A9BEE-B866-4503-8FF5-F03851763D0A}"/>
              </a:ext>
            </a:extLst>
          </p:cNvPr>
          <p:cNvSpPr txBox="1">
            <a:spLocks/>
          </p:cNvSpPr>
          <p:nvPr/>
        </p:nvSpPr>
        <p:spPr>
          <a:xfrm>
            <a:off x="355772" y="1725339"/>
            <a:ext cx="4692478"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58835" lvl="1" indent="-285750" rtl="0">
              <a:buFont typeface="Arial" panose="020B0604020202020204" pitchFamily="34" charset="0"/>
              <a:buChar char="•"/>
            </a:pPr>
            <a:r>
              <a:rPr lang="es-419" dirty="0">
                <a:solidFill>
                  <a:srgbClr val="000000"/>
                </a:solidFill>
              </a:rPr>
              <a:t>Para comunicarse de forma inalámbrica, los dispositivos finales requieren una NIC inalámbrica para conectarse a un enrutador inalámbrico o a un punto de acceso inalámbrico (AP).</a:t>
            </a:r>
          </a:p>
          <a:p>
            <a:pPr marL="358835" lvl="1" indent="-285750">
              <a:buFont typeface="Arial" panose="020B0604020202020204" pitchFamily="34" charset="0"/>
              <a:buChar char="•"/>
            </a:pPr>
            <a:endParaRPr lang="en-CA" dirty="0">
              <a:solidFill>
                <a:srgbClr val="000000"/>
              </a:solidFill>
            </a:endParaRPr>
          </a:p>
          <a:p>
            <a:pPr marL="73085" lvl="1" indent="0" rtl="0">
              <a:buNone/>
            </a:pPr>
            <a:r>
              <a:rPr lang="es-419" sz="1600" dirty="0">
                <a:solidFill>
                  <a:srgbClr val="000000"/>
                </a:solidFill>
              </a:rPr>
              <a:t>A la hora de implementar una red inalámbrica se incluyen las siguientes consideraciones:</a:t>
            </a:r>
          </a:p>
          <a:p>
            <a:pPr marL="358835" lvl="1" indent="-285750" rtl="0"/>
            <a:r>
              <a:rPr lang="es-419" dirty="0">
                <a:solidFill>
                  <a:srgbClr val="000000"/>
                </a:solidFill>
              </a:rPr>
              <a:t>Tipos de dispositivos inalámbricos que se conectan a la WLAN</a:t>
            </a:r>
          </a:p>
          <a:p>
            <a:pPr marL="358835" lvl="1" indent="-285750"/>
            <a:r>
              <a:rPr lang="es-419" dirty="0">
                <a:solidFill>
                  <a:srgbClr val="000000"/>
                </a:solidFill>
              </a:rPr>
              <a:t>Requisitos de cobertura inalámbrica</a:t>
            </a:r>
          </a:p>
          <a:p>
            <a:pPr marL="358835" lvl="1" indent="-285750" rtl="0"/>
            <a:r>
              <a:rPr lang="es-419" dirty="0">
                <a:solidFill>
                  <a:srgbClr val="000000"/>
                </a:solidFill>
              </a:rPr>
              <a:t>Consideraciones de interferencia</a:t>
            </a:r>
          </a:p>
          <a:p>
            <a:pPr marL="358835" lvl="1" indent="-285750" rtl="0"/>
            <a:r>
              <a:rPr lang="es-419" dirty="0">
                <a:solidFill>
                  <a:srgbClr val="000000"/>
                </a:solidFill>
              </a:rPr>
              <a:t>Consideraciones sobre seguridad</a:t>
            </a:r>
          </a:p>
        </p:txBody>
      </p:sp>
      <p:pic>
        <p:nvPicPr>
          <p:cNvPr id="2" name="Picture 1">
            <a:extLst>
              <a:ext uri="{FF2B5EF4-FFF2-40B4-BE49-F238E27FC236}">
                <a16:creationId xmlns:a16="http://schemas.microsoft.com/office/drawing/2014/main" xmlns="" id="{4CA2BAF4-03E1-4755-A8D5-9E3B5393DEEE}"/>
              </a:ext>
            </a:extLst>
          </p:cNvPr>
          <p:cNvPicPr>
            <a:picLocks noChangeAspect="1"/>
          </p:cNvPicPr>
          <p:nvPr/>
        </p:nvPicPr>
        <p:blipFill>
          <a:blip r:embed="rId3"/>
          <a:stretch>
            <a:fillRect/>
          </a:stretch>
        </p:blipFill>
        <p:spPr>
          <a:xfrm>
            <a:off x="5384422" y="1905343"/>
            <a:ext cx="3175206" cy="2550165"/>
          </a:xfrm>
          <a:prstGeom prst="rect">
            <a:avLst/>
          </a:prstGeom>
        </p:spPr>
      </p:pic>
    </p:spTree>
    <p:extLst>
      <p:ext uri="{BB962C8B-B14F-4D97-AF65-F5344CB8AC3E}">
        <p14:creationId xmlns:p14="http://schemas.microsoft.com/office/powerpoint/2010/main" xmlns="" val="10910525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a:t>Redes escalables</a:t>
            </a:r>
            <a:r>
              <a:rPr lang="en-US" dirty="0"/>
              <a:t/>
            </a:r>
            <a:br>
              <a:rPr lang="en-US" dirty="0"/>
            </a:br>
            <a:r>
              <a:rPr lang="es-419" sz="2400"/>
              <a:t>sintonizan protocolos de enrutamiento</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731837"/>
            <a:ext cx="8280057" cy="559635"/>
          </a:xfrm>
        </p:spPr>
        <p:txBody>
          <a:bodyPr/>
          <a:lstStyle/>
          <a:p>
            <a:pPr marL="0" indent="0" algn="l"/>
            <a:r>
              <a:rPr lang="es-ES" sz="1600" dirty="0">
                <a:solidFill>
                  <a:srgbClr val="000000"/>
                </a:solidFill>
              </a:rPr>
              <a:t>Los protocolos de enrutamiento avanzados, como Open </a:t>
            </a:r>
            <a:r>
              <a:rPr lang="es-ES" sz="1600" dirty="0" err="1">
                <a:solidFill>
                  <a:srgbClr val="000000"/>
                </a:solidFill>
              </a:rPr>
              <a:t>Shortest</a:t>
            </a:r>
            <a:r>
              <a:rPr lang="es-ES" sz="1600" dirty="0">
                <a:solidFill>
                  <a:srgbClr val="000000"/>
                </a:solidFill>
              </a:rPr>
              <a:t> </a:t>
            </a:r>
            <a:r>
              <a:rPr lang="es-ES" sz="1600" dirty="0" err="1">
                <a:solidFill>
                  <a:srgbClr val="000000"/>
                </a:solidFill>
              </a:rPr>
              <a:t>Path</a:t>
            </a:r>
            <a:r>
              <a:rPr lang="es-ES" sz="1600" dirty="0">
                <a:solidFill>
                  <a:srgbClr val="000000"/>
                </a:solidFill>
              </a:rPr>
              <a:t> </a:t>
            </a:r>
            <a:r>
              <a:rPr lang="es-ES" sz="1600" dirty="0" err="1">
                <a:solidFill>
                  <a:srgbClr val="000000"/>
                </a:solidFill>
              </a:rPr>
              <a:t>First</a:t>
            </a:r>
            <a:r>
              <a:rPr lang="es-ES" sz="1600" dirty="0">
                <a:solidFill>
                  <a:srgbClr val="000000"/>
                </a:solidFill>
              </a:rPr>
              <a:t> (OSPF) se utilizan en redes grandes.</a:t>
            </a:r>
            <a:endParaRPr lang="es-419" sz="1600" dirty="0">
              <a:solidFill>
                <a:srgbClr val="000000"/>
              </a:solidFill>
            </a:endParaRPr>
          </a:p>
        </p:txBody>
      </p:sp>
      <p:sp>
        <p:nvSpPr>
          <p:cNvPr id="5" name="Content Placeholder 3">
            <a:extLst>
              <a:ext uri="{FF2B5EF4-FFF2-40B4-BE49-F238E27FC236}">
                <a16:creationId xmlns:a16="http://schemas.microsoft.com/office/drawing/2014/main" xmlns="" id="{37396B99-1213-47B6-A222-0AFB22F94578}"/>
              </a:ext>
            </a:extLst>
          </p:cNvPr>
          <p:cNvSpPr txBox="1">
            <a:spLocks/>
          </p:cNvSpPr>
          <p:nvPr/>
        </p:nvSpPr>
        <p:spPr>
          <a:xfrm>
            <a:off x="431971" y="1393513"/>
            <a:ext cx="3355670" cy="335500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rtl="0">
              <a:buFont typeface="Arial" panose="020B0604020202020204" pitchFamily="34" charset="0"/>
              <a:buChar char="•"/>
            </a:pPr>
            <a:r>
              <a:rPr lang="es-419" sz="1400" dirty="0">
                <a:solidFill>
                  <a:srgbClr val="000000"/>
                </a:solidFill>
              </a:rPr>
              <a:t>OSPF es un protocolo de enrutamiento de estado de vínculo que utiliza áreas para admitir redes jerárquicas. </a:t>
            </a:r>
          </a:p>
          <a:p>
            <a:pPr marL="285750" indent="-285750" algn="l">
              <a:buFont typeface="Arial" panose="020B0604020202020204" pitchFamily="34" charset="0"/>
              <a:buChar char="•"/>
            </a:pPr>
            <a:r>
              <a:rPr lang="es-ES" sz="1400" dirty="0">
                <a:solidFill>
                  <a:srgbClr val="000000"/>
                </a:solidFill>
              </a:rPr>
              <a:t>OSPF </a:t>
            </a:r>
            <a:r>
              <a:rPr lang="es-ES" sz="1400" dirty="0" err="1">
                <a:solidFill>
                  <a:srgbClr val="000000"/>
                </a:solidFill>
              </a:rPr>
              <a:t>routers</a:t>
            </a:r>
            <a:r>
              <a:rPr lang="es-ES" sz="1400" dirty="0">
                <a:solidFill>
                  <a:srgbClr val="000000"/>
                </a:solidFill>
              </a:rPr>
              <a:t> establecen y mantienen adyacencias con OSPF </a:t>
            </a:r>
            <a:r>
              <a:rPr lang="es-ES" sz="1400" dirty="0" err="1">
                <a:solidFill>
                  <a:srgbClr val="000000"/>
                </a:solidFill>
              </a:rPr>
              <a:t>routers</a:t>
            </a:r>
            <a:r>
              <a:rPr lang="es-ES" sz="1400" dirty="0">
                <a:solidFill>
                  <a:srgbClr val="000000"/>
                </a:solidFill>
              </a:rPr>
              <a:t> vecinos conectados.</a:t>
            </a:r>
          </a:p>
          <a:p>
            <a:pPr marL="285750" indent="-285750" algn="l">
              <a:buFont typeface="Arial" panose="020B0604020202020204" pitchFamily="34" charset="0"/>
              <a:buChar char="•"/>
            </a:pPr>
            <a:r>
              <a:rPr lang="es-419" sz="1400" dirty="0">
                <a:solidFill>
                  <a:srgbClr val="000000"/>
                </a:solidFill>
              </a:rPr>
              <a:t>Los </a:t>
            </a:r>
            <a:r>
              <a:rPr lang="es-419" sz="1400" dirty="0" err="1">
                <a:solidFill>
                  <a:srgbClr val="000000"/>
                </a:solidFill>
              </a:rPr>
              <a:t>routers</a:t>
            </a:r>
            <a:r>
              <a:rPr lang="es-419" sz="1400" dirty="0">
                <a:solidFill>
                  <a:srgbClr val="000000"/>
                </a:solidFill>
              </a:rPr>
              <a:t> OSPF sincronizan su base de datos de estado de vínculo. </a:t>
            </a:r>
          </a:p>
          <a:p>
            <a:pPr marL="285750" indent="-285750" algn="l" rtl="0">
              <a:buFont typeface="Arial" panose="020B0604020202020204" pitchFamily="34" charset="0"/>
              <a:buChar char="•"/>
            </a:pPr>
            <a:r>
              <a:rPr lang="es-419" sz="1400" dirty="0">
                <a:solidFill>
                  <a:srgbClr val="000000"/>
                </a:solidFill>
              </a:rPr>
              <a:t>Cuando se produce un cambio de red, se envían actualizaciones de estado de vínculo, informando a otros enrutadores OSPF del cambio y estableciendo una nueva mejor ruta, si hay una disponible.</a:t>
            </a:r>
          </a:p>
        </p:txBody>
      </p:sp>
      <p:pic>
        <p:nvPicPr>
          <p:cNvPr id="2" name="Picture 1">
            <a:extLst>
              <a:ext uri="{FF2B5EF4-FFF2-40B4-BE49-F238E27FC236}">
                <a16:creationId xmlns:a16="http://schemas.microsoft.com/office/drawing/2014/main" xmlns="" id="{CE04BCCA-ED46-4706-8611-C818C2BDEB7E}"/>
              </a:ext>
            </a:extLst>
          </p:cNvPr>
          <p:cNvPicPr>
            <a:picLocks noChangeAspect="1"/>
          </p:cNvPicPr>
          <p:nvPr/>
        </p:nvPicPr>
        <p:blipFill>
          <a:blip r:embed="rId3"/>
          <a:stretch>
            <a:fillRect/>
          </a:stretch>
        </p:blipFill>
        <p:spPr>
          <a:xfrm>
            <a:off x="3787640" y="1393513"/>
            <a:ext cx="5245370" cy="2679838"/>
          </a:xfrm>
          <a:prstGeom prst="rect">
            <a:avLst/>
          </a:prstGeom>
        </p:spPr>
      </p:pic>
    </p:spTree>
    <p:extLst>
      <p:ext uri="{BB962C8B-B14F-4D97-AF65-F5344CB8AC3E}">
        <p14:creationId xmlns:p14="http://schemas.microsoft.com/office/powerpoint/2010/main" xmlns="" val="14216638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11.3 Hardware del conmutador</a:t>
            </a:r>
          </a:p>
        </p:txBody>
      </p:sp>
    </p:spTree>
    <p:custDataLst>
      <p:tags r:id="rId1"/>
    </p:custDataLst>
    <p:extLst>
      <p:ext uri="{BB962C8B-B14F-4D97-AF65-F5344CB8AC3E}">
        <p14:creationId xmlns:p14="http://schemas.microsoft.com/office/powerpoint/2010/main" xmlns="" val="246271107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r>
              <a:rPr lang="es-419" sz="1600" dirty="0"/>
              <a:t>Hardware del </a:t>
            </a:r>
            <a:r>
              <a:rPr lang="es-419" sz="1600" dirty="0" err="1"/>
              <a:t>Switch</a:t>
            </a:r>
            <a:r>
              <a:rPr lang="en-US" dirty="0"/>
              <a:t/>
            </a:r>
            <a:br>
              <a:rPr lang="en-US" dirty="0"/>
            </a:br>
            <a:r>
              <a:rPr lang="es-419" sz="2300" dirty="0"/>
              <a:t>Plataformas de </a:t>
            </a:r>
            <a:r>
              <a:rPr lang="es-419" sz="2300" dirty="0" err="1"/>
              <a:t>switches</a:t>
            </a:r>
            <a:endParaRPr lang="es-419" sz="2300" dirty="0"/>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1323439"/>
          </a:xfrm>
        </p:spPr>
        <p:txBody>
          <a:bodyPr/>
          <a:lstStyle/>
          <a:p>
            <a:pPr marL="0" indent="0" algn="l"/>
            <a:r>
              <a:rPr lang="es-419" sz="1600" dirty="0">
                <a:solidFill>
                  <a:srgbClr val="000000"/>
                </a:solidFill>
              </a:rPr>
              <a:t>Hay una variedad de plataformas de conmutación, factores de forma y otras características que deben tenerse en cuenta antes de elegir un </a:t>
            </a:r>
            <a:r>
              <a:rPr lang="es-419" sz="1600" dirty="0" err="1">
                <a:solidFill>
                  <a:srgbClr val="000000"/>
                </a:solidFill>
              </a:rPr>
              <a:t>switch</a:t>
            </a:r>
            <a:r>
              <a:rPr lang="es-419" sz="1600" dirty="0">
                <a:solidFill>
                  <a:srgbClr val="000000"/>
                </a:solidFill>
              </a:rPr>
              <a:t>. </a:t>
            </a:r>
            <a:r>
              <a:rPr lang="es-ES" sz="1600" dirty="0">
                <a:solidFill>
                  <a:srgbClr val="000000"/>
                </a:solidFill>
              </a:rPr>
              <a:t>Al diseñar una red, es importante seleccionar el hardware adecuado para cumplir con los requisitos actuales de la red, así como para permitir el crecimiento de la red</a:t>
            </a:r>
            <a:r>
              <a:rPr lang="es-419" sz="1600" dirty="0">
                <a:solidFill>
                  <a:srgbClr val="000000"/>
                </a:solidFill>
              </a:rPr>
              <a:t>. Dentro de una red empresarial, tanto los </a:t>
            </a:r>
            <a:r>
              <a:rPr lang="es-419" sz="1600" dirty="0" err="1">
                <a:solidFill>
                  <a:srgbClr val="000000"/>
                </a:solidFill>
              </a:rPr>
              <a:t>switches</a:t>
            </a:r>
            <a:r>
              <a:rPr lang="es-419" sz="1600" dirty="0">
                <a:solidFill>
                  <a:srgbClr val="000000"/>
                </a:solidFill>
              </a:rPr>
              <a:t> como los </a:t>
            </a:r>
            <a:r>
              <a:rPr lang="es-419" sz="1600" dirty="0" err="1">
                <a:solidFill>
                  <a:srgbClr val="000000"/>
                </a:solidFill>
              </a:rPr>
              <a:t>routers</a:t>
            </a:r>
            <a:r>
              <a:rPr lang="es-419" sz="1600" dirty="0">
                <a:solidFill>
                  <a:srgbClr val="000000"/>
                </a:solidFill>
              </a:rPr>
              <a:t> desempeñan un papel muy importante en la comunicación de red.</a:t>
            </a:r>
          </a:p>
        </p:txBody>
      </p:sp>
      <p:sp>
        <p:nvSpPr>
          <p:cNvPr id="12" name="TextBox 11">
            <a:extLst>
              <a:ext uri="{FF2B5EF4-FFF2-40B4-BE49-F238E27FC236}">
                <a16:creationId xmlns:a16="http://schemas.microsoft.com/office/drawing/2014/main" xmlns="" id="{C9F8696E-8F22-4AB6-A0BA-D9B53F034471}"/>
              </a:ext>
            </a:extLst>
          </p:cNvPr>
          <p:cNvSpPr txBox="1"/>
          <p:nvPr/>
        </p:nvSpPr>
        <p:spPr>
          <a:xfrm>
            <a:off x="578701" y="2729508"/>
            <a:ext cx="4240306" cy="1323439"/>
          </a:xfrm>
          <a:prstGeom prst="rect">
            <a:avLst/>
          </a:prstGeom>
          <a:noFill/>
        </p:spPr>
        <p:txBody>
          <a:bodyPr wrap="square" rtlCol="0">
            <a:spAutoFit/>
          </a:bodyPr>
          <a:lstStyle/>
          <a:p>
            <a:pPr rtl="0"/>
            <a:r>
              <a:rPr lang="es-419" sz="1600" dirty="0">
                <a:solidFill>
                  <a:srgbClr val="000000"/>
                </a:solidFill>
              </a:rPr>
              <a:t>Los </a:t>
            </a:r>
            <a:r>
              <a:rPr lang="es-419" sz="1600" dirty="0" err="1">
                <a:solidFill>
                  <a:srgbClr val="000000"/>
                </a:solidFill>
              </a:rPr>
              <a:t>Swtiches</a:t>
            </a:r>
            <a:r>
              <a:rPr lang="es-419" sz="1600" dirty="0">
                <a:solidFill>
                  <a:srgbClr val="000000"/>
                </a:solidFill>
              </a:rPr>
              <a:t> LAN de campus, como la serie 3850 de Cisco que se muestra aquí, admiten altas concentraciones de conexiones de usuario con velocidad y seguridad adecuadas para la red empresarial. </a:t>
            </a:r>
          </a:p>
        </p:txBody>
      </p:sp>
      <p:pic>
        <p:nvPicPr>
          <p:cNvPr id="5" name="Picture 4">
            <a:extLst>
              <a:ext uri="{FF2B5EF4-FFF2-40B4-BE49-F238E27FC236}">
                <a16:creationId xmlns:a16="http://schemas.microsoft.com/office/drawing/2014/main" xmlns="" id="{98683C31-D3C3-4A88-BF7B-F25081163B21}"/>
              </a:ext>
            </a:extLst>
          </p:cNvPr>
          <p:cNvPicPr>
            <a:picLocks noChangeAspect="1"/>
          </p:cNvPicPr>
          <p:nvPr/>
        </p:nvPicPr>
        <p:blipFill rotWithShape="1">
          <a:blip r:embed="rId3"/>
          <a:srcRect t="19488" b="24029"/>
          <a:stretch/>
        </p:blipFill>
        <p:spPr>
          <a:xfrm>
            <a:off x="4965737" y="2571750"/>
            <a:ext cx="3493757" cy="1578688"/>
          </a:xfrm>
          <a:prstGeom prst="rect">
            <a:avLst/>
          </a:prstGeom>
        </p:spPr>
      </p:pic>
    </p:spTree>
    <p:extLst>
      <p:ext uri="{BB962C8B-B14F-4D97-AF65-F5344CB8AC3E}">
        <p14:creationId xmlns:p14="http://schemas.microsoft.com/office/powerpoint/2010/main" xmlns="" val="31151056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pPr rtl="0"/>
            <a:r>
              <a:rPr lang="es-419" sz="1600"/>
              <a:t>Hardware del switch</a:t>
            </a:r>
            <a:r>
              <a:rPr lang="en-US" dirty="0"/>
              <a:t/>
            </a:r>
            <a:br>
              <a:rPr lang="en-US" dirty="0"/>
            </a:br>
            <a:r>
              <a:rPr lang="es-419" sz="2300"/>
              <a:t>Plataformas de switches (Cont.)</a:t>
            </a:r>
          </a:p>
        </p:txBody>
      </p:sp>
      <p:sp>
        <p:nvSpPr>
          <p:cNvPr id="12" name="TextBox 11">
            <a:extLst>
              <a:ext uri="{FF2B5EF4-FFF2-40B4-BE49-F238E27FC236}">
                <a16:creationId xmlns:a16="http://schemas.microsoft.com/office/drawing/2014/main" xmlns="" id="{C9F8696E-8F22-4AB6-A0BA-D9B53F034471}"/>
              </a:ext>
            </a:extLst>
          </p:cNvPr>
          <p:cNvSpPr txBox="1"/>
          <p:nvPr/>
        </p:nvSpPr>
        <p:spPr>
          <a:xfrm>
            <a:off x="331694" y="846405"/>
            <a:ext cx="4240306" cy="1569660"/>
          </a:xfrm>
          <a:prstGeom prst="rect">
            <a:avLst/>
          </a:prstGeom>
          <a:noFill/>
        </p:spPr>
        <p:txBody>
          <a:bodyPr wrap="square" rtlCol="0">
            <a:spAutoFit/>
          </a:bodyPr>
          <a:lstStyle/>
          <a:p>
            <a:r>
              <a:rPr lang="es-ES" sz="1600" dirty="0">
                <a:solidFill>
                  <a:srgbClr val="000000"/>
                </a:solidFill>
              </a:rPr>
              <a:t>Los </a:t>
            </a:r>
            <a:r>
              <a:rPr lang="es-ES" sz="1600" dirty="0" err="1">
                <a:solidFill>
                  <a:srgbClr val="000000"/>
                </a:solidFill>
              </a:rPr>
              <a:t>switches</a:t>
            </a:r>
            <a:r>
              <a:rPr lang="es-ES" sz="1600" dirty="0">
                <a:solidFill>
                  <a:srgbClr val="000000"/>
                </a:solidFill>
              </a:rPr>
              <a:t> de acceso administrados en la nube de Cisco </a:t>
            </a:r>
            <a:r>
              <a:rPr lang="es-ES" sz="1600" dirty="0" err="1">
                <a:solidFill>
                  <a:srgbClr val="000000"/>
                </a:solidFill>
              </a:rPr>
              <a:t>Meraki</a:t>
            </a:r>
            <a:r>
              <a:rPr lang="es-ES" sz="1600" dirty="0">
                <a:solidFill>
                  <a:srgbClr val="000000"/>
                </a:solidFill>
              </a:rPr>
              <a:t> permiten el apilamiento virtual de </a:t>
            </a:r>
            <a:r>
              <a:rPr lang="es-ES" sz="1600" dirty="0" err="1">
                <a:solidFill>
                  <a:srgbClr val="000000"/>
                </a:solidFill>
              </a:rPr>
              <a:t>switches</a:t>
            </a:r>
            <a:r>
              <a:rPr lang="es-ES" sz="1600" dirty="0">
                <a:solidFill>
                  <a:srgbClr val="000000"/>
                </a:solidFill>
              </a:rPr>
              <a:t>. </a:t>
            </a:r>
            <a:r>
              <a:rPr lang="es-419" sz="1600" dirty="0">
                <a:solidFill>
                  <a:srgbClr val="000000"/>
                </a:solidFill>
              </a:rPr>
              <a:t>Supervisan y configuran miles de puertos de </a:t>
            </a:r>
            <a:r>
              <a:rPr lang="es-419" sz="1600" dirty="0" err="1">
                <a:solidFill>
                  <a:srgbClr val="000000"/>
                </a:solidFill>
              </a:rPr>
              <a:t>switch</a:t>
            </a:r>
            <a:r>
              <a:rPr lang="es-419" sz="1600" dirty="0">
                <a:solidFill>
                  <a:srgbClr val="000000"/>
                </a:solidFill>
              </a:rPr>
              <a:t> en la red, sin la intervención del personal de TI en el sitio.</a:t>
            </a:r>
          </a:p>
        </p:txBody>
      </p:sp>
      <p:pic>
        <p:nvPicPr>
          <p:cNvPr id="7" name="Picture 6">
            <a:extLst>
              <a:ext uri="{FF2B5EF4-FFF2-40B4-BE49-F238E27FC236}">
                <a16:creationId xmlns:a16="http://schemas.microsoft.com/office/drawing/2014/main" xmlns="" id="{7B72ECFD-8B18-455B-9562-33A54D9C3383}"/>
              </a:ext>
            </a:extLst>
          </p:cNvPr>
          <p:cNvPicPr>
            <a:picLocks noChangeAspect="1"/>
          </p:cNvPicPr>
          <p:nvPr/>
        </p:nvPicPr>
        <p:blipFill>
          <a:blip r:embed="rId3"/>
          <a:stretch>
            <a:fillRect/>
          </a:stretch>
        </p:blipFill>
        <p:spPr>
          <a:xfrm>
            <a:off x="4478729" y="990074"/>
            <a:ext cx="4508108" cy="1438007"/>
          </a:xfrm>
          <a:prstGeom prst="rect">
            <a:avLst/>
          </a:prstGeom>
        </p:spPr>
      </p:pic>
      <p:sp>
        <p:nvSpPr>
          <p:cNvPr id="10" name="TextBox 9">
            <a:extLst>
              <a:ext uri="{FF2B5EF4-FFF2-40B4-BE49-F238E27FC236}">
                <a16:creationId xmlns:a16="http://schemas.microsoft.com/office/drawing/2014/main" xmlns="" id="{F0784B90-F325-44E7-898F-498802C67E15}"/>
              </a:ext>
            </a:extLst>
          </p:cNvPr>
          <p:cNvSpPr txBox="1"/>
          <p:nvPr/>
        </p:nvSpPr>
        <p:spPr>
          <a:xfrm>
            <a:off x="244066" y="2657242"/>
            <a:ext cx="2839793" cy="1323439"/>
          </a:xfrm>
          <a:prstGeom prst="rect">
            <a:avLst/>
          </a:prstGeom>
          <a:noFill/>
        </p:spPr>
        <p:txBody>
          <a:bodyPr wrap="square" rtlCol="0">
            <a:spAutoFit/>
          </a:bodyPr>
          <a:lstStyle/>
          <a:p>
            <a:pPr rtl="0"/>
            <a:r>
              <a:rPr lang="es-419" sz="1600">
                <a:solidFill>
                  <a:srgbClr val="000000"/>
                </a:solidFill>
              </a:rPr>
              <a:t>La plataforma Cisco Nexus promueve la escalabilidad de la infraestructura, la continuidad operativa y la flexibilidad de transporte en el centro de datos.</a:t>
            </a:r>
          </a:p>
        </p:txBody>
      </p:sp>
      <p:pic>
        <p:nvPicPr>
          <p:cNvPr id="8" name="Picture 7">
            <a:extLst>
              <a:ext uri="{FF2B5EF4-FFF2-40B4-BE49-F238E27FC236}">
                <a16:creationId xmlns:a16="http://schemas.microsoft.com/office/drawing/2014/main" xmlns="" id="{FC360EB1-285F-4894-AFFF-43398968B081}"/>
              </a:ext>
            </a:extLst>
          </p:cNvPr>
          <p:cNvPicPr>
            <a:picLocks noChangeAspect="1"/>
          </p:cNvPicPr>
          <p:nvPr/>
        </p:nvPicPr>
        <p:blipFill>
          <a:blip r:embed="rId4"/>
          <a:stretch>
            <a:fillRect/>
          </a:stretch>
        </p:blipFill>
        <p:spPr>
          <a:xfrm>
            <a:off x="3241902" y="2715420"/>
            <a:ext cx="5242631" cy="1581675"/>
          </a:xfrm>
          <a:prstGeom prst="rect">
            <a:avLst/>
          </a:prstGeom>
        </p:spPr>
      </p:pic>
    </p:spTree>
    <p:extLst>
      <p:ext uri="{BB962C8B-B14F-4D97-AF65-F5344CB8AC3E}">
        <p14:creationId xmlns:p14="http://schemas.microsoft.com/office/powerpoint/2010/main" xmlns="" val="34540248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módulo</a:t>
            </a:r>
          </a:p>
        </p:txBody>
      </p:sp>
      <p:sp>
        <p:nvSpPr>
          <p:cNvPr id="3" name="Rectangle 1">
            <a:extLst>
              <a:ext uri="{FF2B5EF4-FFF2-40B4-BE49-F238E27FC236}">
                <a16:creationId xmlns:a16="http://schemas.microsoft.com/office/drawing/2014/main" xmlns="" id="{B5758CB9-E7D6-4639-ACDC-3F86DC2D2F72}"/>
              </a:ext>
            </a:extLst>
          </p:cNvPr>
          <p:cNvSpPr>
            <a:spLocks noChangeArrowheads="1"/>
          </p:cNvSpPr>
          <p:nvPr/>
        </p:nvSpPr>
        <p:spPr bwMode="auto">
          <a:xfrm>
            <a:off x="169682" y="769893"/>
            <a:ext cx="880463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Título del Módulo: </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Diseño de redes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lvl="0" defTabSz="914400" rtl="0" eaLnBrk="0" hangingPunct="0"/>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Objetivo del Módulo</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a:t>
            </a:r>
            <a:r>
              <a:rPr lang="es-419" sz="1600">
                <a:latin typeface="+mn-lt"/>
                <a:ea typeface="Calibri" panose="020F0502020204030204" pitchFamily="34" charset="0"/>
                <a:cs typeface="Calibri" panose="020F0502020204030204" pitchFamily="34" charset="0"/>
              </a:rPr>
              <a:t>Explicar las características de las arquitecturas de red escalables.</a:t>
            </a:r>
          </a:p>
        </p:txBody>
      </p:sp>
      <p:graphicFrame>
        <p:nvGraphicFramePr>
          <p:cNvPr id="2" name="Table 1">
            <a:extLst>
              <a:ext uri="{FF2B5EF4-FFF2-40B4-BE49-F238E27FC236}">
                <a16:creationId xmlns:a16="http://schemas.microsoft.com/office/drawing/2014/main" xmlns="" id="{E974E1EB-2DBE-496F-B0B0-6C44227DA401}"/>
              </a:ext>
            </a:extLst>
          </p:cNvPr>
          <p:cNvGraphicFramePr>
            <a:graphicFrameLocks noGrp="1"/>
          </p:cNvGraphicFramePr>
          <p:nvPr>
            <p:extLst>
              <p:ext uri="{D42A27DB-BD31-4B8C-83A1-F6EECF244321}">
                <p14:modId xmlns:p14="http://schemas.microsoft.com/office/powerpoint/2010/main" xmlns="" val="3618743309"/>
              </p:ext>
            </p:extLst>
          </p:nvPr>
        </p:nvGraphicFramePr>
        <p:xfrm>
          <a:off x="396000" y="1620000"/>
          <a:ext cx="8328900" cy="2465643"/>
        </p:xfrm>
        <a:graphic>
          <a:graphicData uri="http://schemas.openxmlformats.org/drawingml/2006/table">
            <a:tbl>
              <a:tblPr firstRow="1" firstCol="1" bandRow="1">
                <a:tableStyleId>{5C22544A-7EE6-4342-B048-85BDC9FD1C3A}</a:tableStyleId>
              </a:tblPr>
              <a:tblGrid>
                <a:gridCol w="4120000">
                  <a:extLst>
                    <a:ext uri="{9D8B030D-6E8A-4147-A177-3AD203B41FA5}">
                      <a16:colId xmlns:a16="http://schemas.microsoft.com/office/drawing/2014/main" xmlns="" val="1523797708"/>
                    </a:ext>
                  </a:extLst>
                </a:gridCol>
                <a:gridCol w="4208900">
                  <a:extLst>
                    <a:ext uri="{9D8B030D-6E8A-4147-A177-3AD203B41FA5}">
                      <a16:colId xmlns:a16="http://schemas.microsoft.com/office/drawing/2014/main" xmlns="" val="2750207184"/>
                    </a:ext>
                  </a:extLst>
                </a:gridCol>
              </a:tblGrid>
              <a:tr h="216347">
                <a:tc>
                  <a:txBody>
                    <a:bodyPr/>
                    <a:lstStyle/>
                    <a:p>
                      <a:pPr marL="0" marR="0" rtl="0">
                        <a:lnSpc>
                          <a:spcPct val="107000"/>
                        </a:lnSpc>
                        <a:spcBef>
                          <a:spcPts val="0"/>
                        </a:spcBef>
                        <a:spcAft>
                          <a:spcPts val="0"/>
                        </a:spcAft>
                      </a:pPr>
                      <a:r>
                        <a:rPr lang="es-419" sz="1400">
                          <a:effectLst/>
                        </a:rPr>
                        <a:t>Título del tema</a:t>
                      </a:r>
                    </a:p>
                  </a:txBody>
                  <a:tcPr marL="68580" marR="68580" marT="0" marB="0"/>
                </a:tc>
                <a:tc>
                  <a:txBody>
                    <a:bodyPr/>
                    <a:lstStyle/>
                    <a:p>
                      <a:pPr marL="0" marR="0" rtl="0">
                        <a:lnSpc>
                          <a:spcPct val="107000"/>
                        </a:lnSpc>
                        <a:spcBef>
                          <a:spcPts val="0"/>
                        </a:spcBef>
                        <a:spcAft>
                          <a:spcPts val="0"/>
                        </a:spcAft>
                      </a:pPr>
                      <a:r>
                        <a:rPr lang="es-419" sz="1400">
                          <a:effectLst/>
                        </a:rPr>
                        <a:t>Objetivo del tema</a:t>
                      </a:r>
                    </a:p>
                  </a:txBody>
                  <a:tcPr marL="68580" marR="68580" marT="0" marB="0"/>
                </a:tc>
                <a:extLst>
                  <a:ext uri="{0D108BD9-81ED-4DB2-BD59-A6C34878D82A}">
                    <a16:rowId xmlns:a16="http://schemas.microsoft.com/office/drawing/2014/main" xmlns="" val="1874061904"/>
                  </a:ext>
                </a:extLst>
              </a:tr>
              <a:tr h="559340">
                <a:tc>
                  <a:txBody>
                    <a:bodyPr/>
                    <a:lstStyle/>
                    <a:p>
                      <a:pPr marL="0" marR="0" rtl="0">
                        <a:lnSpc>
                          <a:spcPct val="107000"/>
                        </a:lnSpc>
                        <a:spcBef>
                          <a:spcPts val="0"/>
                        </a:spcBef>
                        <a:spcAft>
                          <a:spcPts val="0"/>
                        </a:spcAft>
                      </a:pPr>
                      <a:r>
                        <a:rPr lang="es-419" sz="1400">
                          <a:effectLst/>
                          <a:latin typeface="+mn-lt"/>
                          <a:ea typeface="Calibri" panose="020F0502020204030204" pitchFamily="34" charset="0"/>
                          <a:cs typeface="Times New Roman" panose="02020603050405020304" pitchFamily="18" charset="0"/>
                        </a:rPr>
                        <a:t>Redes jerárquicas</a:t>
                      </a:r>
                    </a:p>
                  </a:txBody>
                  <a:tcPr marL="68580" marR="68580" marT="0" marB="0"/>
                </a:tc>
                <a:tc>
                  <a:txBody>
                    <a:bodyPr/>
                    <a:lstStyle/>
                    <a:p>
                      <a:pPr marL="0" marR="0" rtl="0">
                        <a:lnSpc>
                          <a:spcPct val="107000"/>
                        </a:lnSpc>
                        <a:spcBef>
                          <a:spcPts val="0"/>
                        </a:spcBef>
                        <a:spcAft>
                          <a:spcPts val="0"/>
                        </a:spcAft>
                      </a:pPr>
                      <a:r>
                        <a:rPr lang="es-419" sz="1400" kern="1200" dirty="0">
                          <a:solidFill>
                            <a:srgbClr val="000000"/>
                          </a:solidFill>
                          <a:effectLst/>
                          <a:latin typeface="+mn-lt"/>
                          <a:ea typeface="+mn-ea"/>
                          <a:cs typeface="+mn-cs"/>
                        </a:rPr>
                        <a:t>Explicar de qué manera los datos, la voz y el video convergen en una red conmutada.</a:t>
                      </a:r>
                    </a:p>
                  </a:txBody>
                  <a:tcPr marL="68580" marR="68580" marT="0" marB="0"/>
                </a:tc>
                <a:extLst>
                  <a:ext uri="{0D108BD9-81ED-4DB2-BD59-A6C34878D82A}">
                    <a16:rowId xmlns:a16="http://schemas.microsoft.com/office/drawing/2014/main" xmlns="" val="1646858405"/>
                  </a:ext>
                </a:extLst>
              </a:tr>
              <a:tr h="559340">
                <a:tc>
                  <a:txBody>
                    <a:bodyPr/>
                    <a:lstStyle/>
                    <a:p>
                      <a:pPr marL="0" marR="0" rtl="0">
                        <a:lnSpc>
                          <a:spcPct val="107000"/>
                        </a:lnSpc>
                        <a:spcBef>
                          <a:spcPts val="0"/>
                        </a:spcBef>
                        <a:spcAft>
                          <a:spcPts val="0"/>
                        </a:spcAft>
                      </a:pPr>
                      <a:r>
                        <a:rPr lang="es-419" sz="1400">
                          <a:effectLst/>
                          <a:latin typeface="+mn-lt"/>
                          <a:ea typeface="Calibri" panose="020F0502020204030204" pitchFamily="34" charset="0"/>
                          <a:cs typeface="Times New Roman" panose="02020603050405020304" pitchFamily="18" charset="0"/>
                        </a:rPr>
                        <a:t>Redes escalables</a:t>
                      </a:r>
                    </a:p>
                  </a:txBody>
                  <a:tcPr marL="68580" marR="68580" marT="0" marB="0"/>
                </a:tc>
                <a:tc>
                  <a:txBody>
                    <a:bodyPr/>
                    <a:lstStyle/>
                    <a:p>
                      <a:pPr marL="0" marR="0" rtl="0">
                        <a:lnSpc>
                          <a:spcPct val="107000"/>
                        </a:lnSpc>
                        <a:spcBef>
                          <a:spcPts val="0"/>
                        </a:spcBef>
                        <a:spcAft>
                          <a:spcPts val="0"/>
                        </a:spcAft>
                      </a:pPr>
                      <a:r>
                        <a:rPr lang="es-419" sz="1400" kern="1200" dirty="0">
                          <a:solidFill>
                            <a:srgbClr val="000000"/>
                          </a:solidFill>
                          <a:effectLst/>
                          <a:latin typeface="+mn-lt"/>
                          <a:ea typeface="+mn-ea"/>
                          <a:cs typeface="+mn-cs"/>
                        </a:rPr>
                        <a:t>Explicar las consideraciones de diseño de una red escalable.</a:t>
                      </a:r>
                    </a:p>
                  </a:txBody>
                  <a:tcPr marL="68580" marR="68580" marT="0" marB="0"/>
                </a:tc>
                <a:extLst>
                  <a:ext uri="{0D108BD9-81ED-4DB2-BD59-A6C34878D82A}">
                    <a16:rowId xmlns:a16="http://schemas.microsoft.com/office/drawing/2014/main" xmlns="" val="1435904258"/>
                  </a:ext>
                </a:extLst>
              </a:tr>
              <a:tr h="559340">
                <a:tc>
                  <a:txBody>
                    <a:bodyPr/>
                    <a:lstStyle/>
                    <a:p>
                      <a:pPr marL="0" marR="0" rtl="0">
                        <a:lnSpc>
                          <a:spcPct val="107000"/>
                        </a:lnSpc>
                        <a:spcBef>
                          <a:spcPts val="0"/>
                        </a:spcBef>
                        <a:spcAft>
                          <a:spcPts val="0"/>
                        </a:spcAft>
                      </a:pPr>
                      <a:r>
                        <a:rPr lang="es-419" sz="1400">
                          <a:effectLst/>
                          <a:latin typeface="+mn-lt"/>
                          <a:ea typeface="Calibri" panose="020F0502020204030204" pitchFamily="34" charset="0"/>
                          <a:cs typeface="Times New Roman" panose="02020603050405020304" pitchFamily="18" charset="0"/>
                        </a:rPr>
                        <a:t>Hardware del switch</a:t>
                      </a:r>
                    </a:p>
                  </a:txBody>
                  <a:tcPr marL="68580" marR="68580" marT="0" marB="0"/>
                </a:tc>
                <a:tc>
                  <a:txBody>
                    <a:bodyPr/>
                    <a:lstStyle/>
                    <a:p>
                      <a:pPr marL="0" marR="0" rtl="0">
                        <a:lnSpc>
                          <a:spcPct val="107000"/>
                        </a:lnSpc>
                        <a:spcBef>
                          <a:spcPts val="0"/>
                        </a:spcBef>
                        <a:spcAft>
                          <a:spcPts val="0"/>
                        </a:spcAft>
                      </a:pPr>
                      <a:r>
                        <a:rPr lang="es-419" sz="1400" kern="1200" dirty="0">
                          <a:solidFill>
                            <a:srgbClr val="000000"/>
                          </a:solidFill>
                          <a:effectLst/>
                          <a:latin typeface="+mn-lt"/>
                          <a:ea typeface="+mn-ea"/>
                          <a:cs typeface="+mn-cs"/>
                        </a:rPr>
                        <a:t>Explicar cómo las características de hardware del </a:t>
                      </a:r>
                      <a:r>
                        <a:rPr lang="es-419" sz="1400" kern="1200" dirty="0" err="1">
                          <a:solidFill>
                            <a:srgbClr val="000000"/>
                          </a:solidFill>
                          <a:effectLst/>
                          <a:latin typeface="+mn-lt"/>
                          <a:ea typeface="+mn-ea"/>
                          <a:cs typeface="+mn-cs"/>
                        </a:rPr>
                        <a:t>switch</a:t>
                      </a:r>
                      <a:r>
                        <a:rPr lang="es-419" sz="1400" kern="1200" dirty="0">
                          <a:solidFill>
                            <a:srgbClr val="000000"/>
                          </a:solidFill>
                          <a:effectLst/>
                          <a:latin typeface="+mn-lt"/>
                          <a:ea typeface="+mn-ea"/>
                          <a:cs typeface="+mn-cs"/>
                        </a:rPr>
                        <a:t> admiten los requisitos de red.</a:t>
                      </a:r>
                    </a:p>
                  </a:txBody>
                  <a:tcPr marL="68580" marR="68580" marT="0" marB="0"/>
                </a:tc>
                <a:extLst>
                  <a:ext uri="{0D108BD9-81ED-4DB2-BD59-A6C34878D82A}">
                    <a16:rowId xmlns:a16="http://schemas.microsoft.com/office/drawing/2014/main" xmlns="" val="138032680"/>
                  </a:ext>
                </a:extLst>
              </a:tr>
              <a:tr h="559340">
                <a:tc>
                  <a:txBody>
                    <a:bodyPr/>
                    <a:lstStyle/>
                    <a:p>
                      <a:pPr marL="0" marR="0" rtl="0">
                        <a:lnSpc>
                          <a:spcPct val="107000"/>
                        </a:lnSpc>
                        <a:spcBef>
                          <a:spcPts val="0"/>
                        </a:spcBef>
                        <a:spcAft>
                          <a:spcPts val="0"/>
                        </a:spcAft>
                      </a:pPr>
                      <a:r>
                        <a:rPr lang="es-419" sz="1400">
                          <a:effectLst/>
                          <a:latin typeface="+mn-lt"/>
                          <a:ea typeface="Calibri" panose="020F0502020204030204" pitchFamily="34" charset="0"/>
                          <a:cs typeface="Times New Roman" panose="02020603050405020304" pitchFamily="18" charset="0"/>
                        </a:rPr>
                        <a:t>Hardware de routers</a:t>
                      </a:r>
                    </a:p>
                  </a:txBody>
                  <a:tcPr marL="68580" marR="68580" marT="0" marB="0"/>
                </a:tc>
                <a:tc>
                  <a:txBody>
                    <a:bodyPr/>
                    <a:lstStyle/>
                    <a:p>
                      <a:pPr marL="0" marR="0" rtl="0">
                        <a:lnSpc>
                          <a:spcPct val="107000"/>
                        </a:lnSpc>
                        <a:spcBef>
                          <a:spcPts val="0"/>
                        </a:spcBef>
                        <a:spcAft>
                          <a:spcPts val="0"/>
                        </a:spcAft>
                      </a:pPr>
                      <a:r>
                        <a:rPr lang="es-419" sz="1400" kern="1200" dirty="0">
                          <a:solidFill>
                            <a:srgbClr val="000000"/>
                          </a:solidFill>
                          <a:effectLst/>
                          <a:latin typeface="+mn-lt"/>
                          <a:ea typeface="+mn-ea"/>
                          <a:cs typeface="+mn-cs"/>
                        </a:rPr>
                        <a:t>Describir los tipos de </a:t>
                      </a:r>
                      <a:r>
                        <a:rPr lang="es-419" sz="1400" kern="1200" dirty="0" err="1">
                          <a:solidFill>
                            <a:srgbClr val="000000"/>
                          </a:solidFill>
                          <a:effectLst/>
                          <a:latin typeface="+mn-lt"/>
                          <a:ea typeface="+mn-ea"/>
                          <a:cs typeface="+mn-cs"/>
                        </a:rPr>
                        <a:t>routers</a:t>
                      </a:r>
                      <a:r>
                        <a:rPr lang="es-419" sz="1400" kern="1200" dirty="0">
                          <a:solidFill>
                            <a:srgbClr val="000000"/>
                          </a:solidFill>
                          <a:effectLst/>
                          <a:latin typeface="+mn-lt"/>
                          <a:ea typeface="+mn-ea"/>
                          <a:cs typeface="+mn-cs"/>
                        </a:rPr>
                        <a:t> disponibles para las redes de pequeñas a medianas empresas.</a:t>
                      </a:r>
                    </a:p>
                  </a:txBody>
                  <a:tcPr marL="68580" marR="68580" marT="0" marB="0"/>
                </a:tc>
                <a:extLst>
                  <a:ext uri="{0D108BD9-81ED-4DB2-BD59-A6C34878D82A}">
                    <a16:rowId xmlns:a16="http://schemas.microsoft.com/office/drawing/2014/main" xmlns="" val="373317805"/>
                  </a:ext>
                </a:extLst>
              </a:tr>
            </a:tbl>
          </a:graphicData>
        </a:graphic>
      </p:graphicFrame>
    </p:spTree>
    <p:custDataLst>
      <p:tags r:id="rId1"/>
    </p:custDataLst>
    <p:extLst>
      <p:ext uri="{BB962C8B-B14F-4D97-AF65-F5344CB8AC3E}">
        <p14:creationId xmlns:p14="http://schemas.microsoft.com/office/powerpoint/2010/main" xmlns="" val="945709179"/>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pPr rtl="0"/>
            <a:r>
              <a:rPr lang="es-419" sz="1600"/>
              <a:t>Hardware del switch</a:t>
            </a:r>
            <a:r>
              <a:rPr lang="en-US" dirty="0"/>
              <a:t/>
            </a:r>
            <a:br>
              <a:rPr lang="en-US" dirty="0"/>
            </a:br>
            <a:r>
              <a:rPr lang="es-419" sz="2300"/>
              <a:t>Plataformas de switches (Cont.)</a:t>
            </a:r>
          </a:p>
        </p:txBody>
      </p:sp>
      <p:sp>
        <p:nvSpPr>
          <p:cNvPr id="12" name="TextBox 11">
            <a:extLst>
              <a:ext uri="{FF2B5EF4-FFF2-40B4-BE49-F238E27FC236}">
                <a16:creationId xmlns:a16="http://schemas.microsoft.com/office/drawing/2014/main" xmlns="" id="{C9F8696E-8F22-4AB6-A0BA-D9B53F034471}"/>
              </a:ext>
            </a:extLst>
          </p:cNvPr>
          <p:cNvSpPr txBox="1"/>
          <p:nvPr/>
        </p:nvSpPr>
        <p:spPr>
          <a:xfrm>
            <a:off x="331694" y="1330499"/>
            <a:ext cx="4240306" cy="1077218"/>
          </a:xfrm>
          <a:prstGeom prst="rect">
            <a:avLst/>
          </a:prstGeom>
          <a:noFill/>
        </p:spPr>
        <p:txBody>
          <a:bodyPr wrap="square" rtlCol="0">
            <a:spAutoFit/>
          </a:bodyPr>
          <a:lstStyle/>
          <a:p>
            <a:pPr rtl="0"/>
            <a:r>
              <a:rPr lang="es-419" sz="1600">
                <a:solidFill>
                  <a:srgbClr val="000000"/>
                </a:solidFill>
              </a:rPr>
              <a:t>Los switches de acceso Ethernet de proveedores de servicios cuentan con inteligencia de aplicación, servicios unificados, virtualización, seguridad integrada y administración simplificada.</a:t>
            </a:r>
          </a:p>
        </p:txBody>
      </p:sp>
      <p:pic>
        <p:nvPicPr>
          <p:cNvPr id="2" name="Picture 1">
            <a:extLst>
              <a:ext uri="{FF2B5EF4-FFF2-40B4-BE49-F238E27FC236}">
                <a16:creationId xmlns:a16="http://schemas.microsoft.com/office/drawing/2014/main" xmlns="" id="{87930EF7-935F-4D95-B3AB-51A7A261347F}"/>
              </a:ext>
            </a:extLst>
          </p:cNvPr>
          <p:cNvPicPr>
            <a:picLocks noChangeAspect="1"/>
          </p:cNvPicPr>
          <p:nvPr/>
        </p:nvPicPr>
        <p:blipFill>
          <a:blip r:embed="rId3"/>
          <a:stretch>
            <a:fillRect/>
          </a:stretch>
        </p:blipFill>
        <p:spPr>
          <a:xfrm>
            <a:off x="4289689" y="520467"/>
            <a:ext cx="4602643" cy="2615138"/>
          </a:xfrm>
          <a:prstGeom prst="rect">
            <a:avLst/>
          </a:prstGeom>
        </p:spPr>
      </p:pic>
      <p:sp>
        <p:nvSpPr>
          <p:cNvPr id="10" name="TextBox 9">
            <a:extLst>
              <a:ext uri="{FF2B5EF4-FFF2-40B4-BE49-F238E27FC236}">
                <a16:creationId xmlns:a16="http://schemas.microsoft.com/office/drawing/2014/main" xmlns="" id="{F0784B90-F325-44E7-898F-498802C67E15}"/>
              </a:ext>
            </a:extLst>
          </p:cNvPr>
          <p:cNvSpPr txBox="1"/>
          <p:nvPr/>
        </p:nvSpPr>
        <p:spPr>
          <a:xfrm>
            <a:off x="244066" y="3407028"/>
            <a:ext cx="4198490" cy="1077218"/>
          </a:xfrm>
          <a:prstGeom prst="rect">
            <a:avLst/>
          </a:prstGeom>
          <a:noFill/>
        </p:spPr>
        <p:txBody>
          <a:bodyPr wrap="square" rtlCol="0">
            <a:spAutoFit/>
          </a:bodyPr>
          <a:lstStyle/>
          <a:p>
            <a:pPr rtl="0"/>
            <a:r>
              <a:rPr lang="es-419" sz="1600">
                <a:solidFill>
                  <a:srgbClr val="000000"/>
                </a:solidFill>
              </a:rPr>
              <a:t>Las plataformas de switches de redes virtuales Cisco Nexus proporcionan servicios multiinquilino seguros al incorporar tecnología de inteligencia de virtualización a la red del centro de datos.</a:t>
            </a:r>
          </a:p>
        </p:txBody>
      </p:sp>
      <p:pic>
        <p:nvPicPr>
          <p:cNvPr id="4" name="Picture 3">
            <a:extLst>
              <a:ext uri="{FF2B5EF4-FFF2-40B4-BE49-F238E27FC236}">
                <a16:creationId xmlns:a16="http://schemas.microsoft.com/office/drawing/2014/main" xmlns="" id="{B3B4243B-F3D1-435B-9A26-10C2348D3CFE}"/>
              </a:ext>
            </a:extLst>
          </p:cNvPr>
          <p:cNvPicPr>
            <a:picLocks noChangeAspect="1"/>
          </p:cNvPicPr>
          <p:nvPr/>
        </p:nvPicPr>
        <p:blipFill>
          <a:blip r:embed="rId4"/>
          <a:stretch>
            <a:fillRect/>
          </a:stretch>
        </p:blipFill>
        <p:spPr>
          <a:xfrm>
            <a:off x="4442556" y="3910627"/>
            <a:ext cx="4296911" cy="547785"/>
          </a:xfrm>
          <a:prstGeom prst="rect">
            <a:avLst/>
          </a:prstGeom>
        </p:spPr>
      </p:pic>
    </p:spTree>
    <p:extLst>
      <p:ext uri="{BB962C8B-B14F-4D97-AF65-F5344CB8AC3E}">
        <p14:creationId xmlns:p14="http://schemas.microsoft.com/office/powerpoint/2010/main" xmlns="" val="167302652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pPr rtl="0"/>
            <a:r>
              <a:rPr lang="es-419" sz="2300"/>
              <a:t>Factores de formadel conmutador de hardware del conmutador</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8"/>
            <a:ext cx="8280057" cy="827731"/>
          </a:xfrm>
        </p:spPr>
        <p:txBody>
          <a:bodyPr/>
          <a:lstStyle/>
          <a:p>
            <a:pPr marL="0" indent="0" algn="l"/>
            <a:r>
              <a:rPr lang="es-419" sz="1600" dirty="0">
                <a:solidFill>
                  <a:srgbClr val="000000"/>
                </a:solidFill>
              </a:rPr>
              <a:t>Al seleccionar los </a:t>
            </a:r>
            <a:r>
              <a:rPr lang="es-419" sz="1600" dirty="0" err="1">
                <a:solidFill>
                  <a:srgbClr val="000000"/>
                </a:solidFill>
              </a:rPr>
              <a:t>switches</a:t>
            </a:r>
            <a:r>
              <a:rPr lang="es-419" sz="1600" dirty="0">
                <a:solidFill>
                  <a:srgbClr val="000000"/>
                </a:solidFill>
              </a:rPr>
              <a:t>, los administradores de red deben determinar los factores de forma de estos. </a:t>
            </a:r>
            <a:r>
              <a:rPr lang="es-ES" sz="1600" dirty="0">
                <a:solidFill>
                  <a:srgbClr val="000000"/>
                </a:solidFill>
              </a:rPr>
              <a:t>Esto incluye las características de configuración fija, configuración modular, apilable y no apilable.</a:t>
            </a:r>
            <a:endParaRPr lang="es-419" sz="1600" dirty="0">
              <a:solidFill>
                <a:srgbClr val="000000"/>
              </a:solidFill>
            </a:endParaRPr>
          </a:p>
          <a:p>
            <a:pPr marL="0" indent="0" algn="l"/>
            <a:endParaRPr lang="en-CA" sz="1600" dirty="0">
              <a:solidFill>
                <a:srgbClr val="000000"/>
              </a:solidFill>
            </a:endParaRPr>
          </a:p>
          <a:p>
            <a:pPr marL="0" indent="0" algn="l"/>
            <a:endParaRPr lang="en-CA" sz="1600" dirty="0">
              <a:solidFill>
                <a:srgbClr val="000000"/>
              </a:solidFill>
            </a:endParaRPr>
          </a:p>
          <a:p>
            <a:pPr marL="0" indent="0" algn="l"/>
            <a:endParaRPr lang="en-CA" sz="1600" dirty="0">
              <a:solidFill>
                <a:srgbClr val="000000"/>
              </a:solidFill>
            </a:endParaRPr>
          </a:p>
          <a:p>
            <a:pPr marL="0" indent="0" algn="l"/>
            <a:endParaRPr lang="en-CA" sz="1600" dirty="0">
              <a:solidFill>
                <a:srgbClr val="000000"/>
              </a:solidFill>
            </a:endParaRPr>
          </a:p>
          <a:p>
            <a:pPr marL="0" indent="0" algn="l"/>
            <a:endParaRPr lang="en-CA" sz="1600" dirty="0">
              <a:solidFill>
                <a:srgbClr val="000000"/>
              </a:solidFill>
            </a:endParaRPr>
          </a:p>
          <a:p>
            <a:pPr marL="0" indent="0" algn="l"/>
            <a:endParaRPr lang="en-CA" sz="1600" dirty="0">
              <a:solidFill>
                <a:srgbClr val="000000"/>
              </a:solidFill>
            </a:endParaRPr>
          </a:p>
          <a:p>
            <a:pPr marL="0" indent="0" algn="l"/>
            <a:endParaRPr lang="en-CA" sz="1600" dirty="0">
              <a:solidFill>
                <a:srgbClr val="000000"/>
              </a:solidFill>
            </a:endParaRPr>
          </a:p>
        </p:txBody>
      </p:sp>
      <p:sp>
        <p:nvSpPr>
          <p:cNvPr id="11" name="Rectangle 10">
            <a:extLst>
              <a:ext uri="{FF2B5EF4-FFF2-40B4-BE49-F238E27FC236}">
                <a16:creationId xmlns:a16="http://schemas.microsoft.com/office/drawing/2014/main" xmlns="" id="{A58F33D6-E860-48F9-91B5-506435D05667}"/>
              </a:ext>
            </a:extLst>
          </p:cNvPr>
          <p:cNvSpPr/>
          <p:nvPr/>
        </p:nvSpPr>
        <p:spPr>
          <a:xfrm>
            <a:off x="431971" y="1783209"/>
            <a:ext cx="5206829" cy="584775"/>
          </a:xfrm>
          <a:prstGeom prst="rect">
            <a:avLst/>
          </a:prstGeom>
        </p:spPr>
        <p:txBody>
          <a:bodyPr wrap="square">
            <a:spAutoFit/>
          </a:bodyPr>
          <a:lstStyle/>
          <a:p>
            <a:r>
              <a:rPr lang="es-ES" sz="1600" dirty="0">
                <a:solidFill>
                  <a:srgbClr val="000000"/>
                </a:solidFill>
                <a:latin typeface="+mn-lt"/>
              </a:rPr>
              <a:t>Las característica y opciones en este tipo de </a:t>
            </a:r>
            <a:r>
              <a:rPr lang="es-ES" sz="1600" dirty="0" err="1">
                <a:solidFill>
                  <a:srgbClr val="000000"/>
                </a:solidFill>
                <a:latin typeface="+mn-lt"/>
              </a:rPr>
              <a:t>switch</a:t>
            </a:r>
            <a:r>
              <a:rPr lang="es-ES" sz="1600" dirty="0">
                <a:solidFill>
                  <a:srgbClr val="000000"/>
                </a:solidFill>
                <a:latin typeface="+mn-lt"/>
              </a:rPr>
              <a:t> están limitadas a aquellas incluidas de fábrica.</a:t>
            </a:r>
            <a:endParaRPr lang="es-419" sz="1600" dirty="0">
              <a:solidFill>
                <a:srgbClr val="000000"/>
              </a:solidFill>
              <a:latin typeface="+mn-lt"/>
            </a:endParaRPr>
          </a:p>
        </p:txBody>
      </p:sp>
      <p:pic>
        <p:nvPicPr>
          <p:cNvPr id="7" name="Picture 6">
            <a:extLst>
              <a:ext uri="{FF2B5EF4-FFF2-40B4-BE49-F238E27FC236}">
                <a16:creationId xmlns:a16="http://schemas.microsoft.com/office/drawing/2014/main" xmlns="" id="{E8CCEA07-4264-4D0F-920A-D80636A15024}"/>
              </a:ext>
            </a:extLst>
          </p:cNvPr>
          <p:cNvPicPr>
            <a:picLocks noChangeAspect="1"/>
          </p:cNvPicPr>
          <p:nvPr/>
        </p:nvPicPr>
        <p:blipFill>
          <a:blip r:embed="rId3"/>
          <a:stretch>
            <a:fillRect/>
          </a:stretch>
        </p:blipFill>
        <p:spPr>
          <a:xfrm>
            <a:off x="5737412" y="1680607"/>
            <a:ext cx="2094659" cy="832816"/>
          </a:xfrm>
          <a:prstGeom prst="rect">
            <a:avLst/>
          </a:prstGeom>
        </p:spPr>
      </p:pic>
      <p:sp>
        <p:nvSpPr>
          <p:cNvPr id="13" name="Rectangle 12">
            <a:extLst>
              <a:ext uri="{FF2B5EF4-FFF2-40B4-BE49-F238E27FC236}">
                <a16:creationId xmlns:a16="http://schemas.microsoft.com/office/drawing/2014/main" xmlns="" id="{83CD4499-E50F-4CD8-A337-C207F0C68B04}"/>
              </a:ext>
            </a:extLst>
          </p:cNvPr>
          <p:cNvSpPr/>
          <p:nvPr/>
        </p:nvSpPr>
        <p:spPr>
          <a:xfrm>
            <a:off x="431971" y="3532568"/>
            <a:ext cx="4572000" cy="584775"/>
          </a:xfrm>
          <a:prstGeom prst="rect">
            <a:avLst/>
          </a:prstGeom>
        </p:spPr>
        <p:txBody>
          <a:bodyPr>
            <a:spAutoFit/>
          </a:bodyPr>
          <a:lstStyle/>
          <a:p>
            <a:pPr rtl="0"/>
            <a:r>
              <a:rPr lang="es-419" sz="1600" dirty="0">
                <a:solidFill>
                  <a:srgbClr val="000000"/>
                </a:solidFill>
                <a:latin typeface="+mn-lt"/>
              </a:rPr>
              <a:t>El chasis de los </a:t>
            </a:r>
            <a:r>
              <a:rPr lang="es-419" sz="1600" dirty="0" err="1">
                <a:solidFill>
                  <a:srgbClr val="000000"/>
                </a:solidFill>
                <a:latin typeface="+mn-lt"/>
              </a:rPr>
              <a:t>switches</a:t>
            </a:r>
            <a:r>
              <a:rPr lang="es-419" sz="1600" dirty="0">
                <a:solidFill>
                  <a:srgbClr val="000000"/>
                </a:solidFill>
                <a:latin typeface="+mn-lt"/>
              </a:rPr>
              <a:t> modulares acepta tarjetas de línea reemplazables en campo.</a:t>
            </a:r>
          </a:p>
        </p:txBody>
      </p:sp>
      <p:pic>
        <p:nvPicPr>
          <p:cNvPr id="12" name="Picture 11">
            <a:extLst>
              <a:ext uri="{FF2B5EF4-FFF2-40B4-BE49-F238E27FC236}">
                <a16:creationId xmlns:a16="http://schemas.microsoft.com/office/drawing/2014/main" xmlns="" id="{E65F720F-19EB-4B50-A638-F3082B4D20F6}"/>
              </a:ext>
            </a:extLst>
          </p:cNvPr>
          <p:cNvPicPr>
            <a:picLocks noChangeAspect="1"/>
          </p:cNvPicPr>
          <p:nvPr/>
        </p:nvPicPr>
        <p:blipFill>
          <a:blip r:embed="rId4"/>
          <a:stretch>
            <a:fillRect/>
          </a:stretch>
        </p:blipFill>
        <p:spPr>
          <a:xfrm>
            <a:off x="5414682" y="2734521"/>
            <a:ext cx="2709302" cy="2052798"/>
          </a:xfrm>
          <a:prstGeom prst="rect">
            <a:avLst/>
          </a:prstGeom>
        </p:spPr>
      </p:pic>
    </p:spTree>
    <p:extLst>
      <p:ext uri="{BB962C8B-B14F-4D97-AF65-F5344CB8AC3E}">
        <p14:creationId xmlns:p14="http://schemas.microsoft.com/office/powerpoint/2010/main" xmlns="" val="26259932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r>
              <a:rPr lang="es-ES" sz="1600" dirty="0"/>
              <a:t>Hardware del </a:t>
            </a:r>
            <a:r>
              <a:rPr lang="es-ES" sz="1600" dirty="0" err="1"/>
              <a:t>Switch</a:t>
            </a:r>
            <a:r>
              <a:rPr lang="es-ES" sz="1600" dirty="0"/>
              <a:t>  </a:t>
            </a:r>
            <a:r>
              <a:rPr lang="es-ES" sz="2300" dirty="0"/>
              <a:t/>
            </a:r>
            <a:br>
              <a:rPr lang="es-ES" sz="2300" dirty="0"/>
            </a:br>
            <a:r>
              <a:rPr lang="es-ES" sz="2400" dirty="0"/>
              <a:t>Factores de forma del </a:t>
            </a:r>
            <a:r>
              <a:rPr lang="es-ES" sz="2400" dirty="0" err="1"/>
              <a:t>Switch</a:t>
            </a:r>
            <a:r>
              <a:rPr lang="es-ES" sz="2400" dirty="0"/>
              <a:t> (cont.) </a:t>
            </a:r>
            <a:endParaRPr lang="es-419" sz="2400" dirty="0"/>
          </a:p>
        </p:txBody>
      </p:sp>
      <p:sp>
        <p:nvSpPr>
          <p:cNvPr id="11" name="Rectangle 10">
            <a:extLst>
              <a:ext uri="{FF2B5EF4-FFF2-40B4-BE49-F238E27FC236}">
                <a16:creationId xmlns:a16="http://schemas.microsoft.com/office/drawing/2014/main" xmlns="" id="{A58F33D6-E860-48F9-91B5-506435D05667}"/>
              </a:ext>
            </a:extLst>
          </p:cNvPr>
          <p:cNvSpPr/>
          <p:nvPr/>
        </p:nvSpPr>
        <p:spPr>
          <a:xfrm>
            <a:off x="431970" y="1491624"/>
            <a:ext cx="5531159" cy="830997"/>
          </a:xfrm>
          <a:prstGeom prst="rect">
            <a:avLst/>
          </a:prstGeom>
        </p:spPr>
        <p:txBody>
          <a:bodyPr wrap="square">
            <a:spAutoFit/>
          </a:bodyPr>
          <a:lstStyle/>
          <a:p>
            <a:r>
              <a:rPr lang="es-ES" sz="1600" dirty="0">
                <a:solidFill>
                  <a:srgbClr val="000000"/>
                </a:solidFill>
              </a:rPr>
              <a:t>Se utilizan cables especiales para conectar interruptores apilables que les permiten operar efectivamente como un interruptor grande.</a:t>
            </a:r>
            <a:endParaRPr lang="es-419" sz="1600" dirty="0">
              <a:solidFill>
                <a:srgbClr val="000000"/>
              </a:solidFill>
            </a:endParaRPr>
          </a:p>
        </p:txBody>
      </p:sp>
      <p:pic>
        <p:nvPicPr>
          <p:cNvPr id="6" name="Picture 5">
            <a:extLst>
              <a:ext uri="{FF2B5EF4-FFF2-40B4-BE49-F238E27FC236}">
                <a16:creationId xmlns:a16="http://schemas.microsoft.com/office/drawing/2014/main" xmlns="" id="{44FB5150-7900-4E3A-B6BB-461097FAF430}"/>
              </a:ext>
            </a:extLst>
          </p:cNvPr>
          <p:cNvPicPr>
            <a:picLocks noChangeAspect="1"/>
          </p:cNvPicPr>
          <p:nvPr/>
        </p:nvPicPr>
        <p:blipFill>
          <a:blip r:embed="rId3"/>
          <a:stretch>
            <a:fillRect/>
          </a:stretch>
        </p:blipFill>
        <p:spPr>
          <a:xfrm>
            <a:off x="5963130" y="851647"/>
            <a:ext cx="2748899" cy="2262468"/>
          </a:xfrm>
          <a:prstGeom prst="rect">
            <a:avLst/>
          </a:prstGeom>
        </p:spPr>
      </p:pic>
      <p:sp>
        <p:nvSpPr>
          <p:cNvPr id="13" name="Rectangle 12">
            <a:extLst>
              <a:ext uri="{FF2B5EF4-FFF2-40B4-BE49-F238E27FC236}">
                <a16:creationId xmlns:a16="http://schemas.microsoft.com/office/drawing/2014/main" xmlns="" id="{83CD4499-E50F-4CD8-A337-C207F0C68B04}"/>
              </a:ext>
            </a:extLst>
          </p:cNvPr>
          <p:cNvSpPr/>
          <p:nvPr/>
        </p:nvSpPr>
        <p:spPr>
          <a:xfrm>
            <a:off x="337009" y="3443552"/>
            <a:ext cx="8469982" cy="1077218"/>
          </a:xfrm>
          <a:prstGeom prst="rect">
            <a:avLst/>
          </a:prstGeom>
        </p:spPr>
        <p:txBody>
          <a:bodyPr wrap="square">
            <a:spAutoFit/>
          </a:bodyPr>
          <a:lstStyle/>
          <a:p>
            <a:r>
              <a:rPr lang="es-419" sz="1600" dirty="0">
                <a:solidFill>
                  <a:srgbClr val="000000"/>
                </a:solidFill>
                <a:latin typeface="+mn-lt"/>
              </a:rPr>
              <a:t>El grosor del </a:t>
            </a:r>
            <a:r>
              <a:rPr lang="es-419" sz="1600" dirty="0" err="1">
                <a:solidFill>
                  <a:srgbClr val="000000"/>
                </a:solidFill>
                <a:latin typeface="+mn-lt"/>
              </a:rPr>
              <a:t>switch</a:t>
            </a:r>
            <a:r>
              <a:rPr lang="es-419" sz="1600" dirty="0">
                <a:solidFill>
                  <a:srgbClr val="000000"/>
                </a:solidFill>
                <a:latin typeface="+mn-lt"/>
              </a:rPr>
              <a:t>, que se expresa en el número de unidades de rack, también es importante en el caso de los </a:t>
            </a:r>
            <a:r>
              <a:rPr lang="es-419" sz="1600" dirty="0" err="1">
                <a:solidFill>
                  <a:srgbClr val="000000"/>
                </a:solidFill>
                <a:latin typeface="+mn-lt"/>
              </a:rPr>
              <a:t>switches</a:t>
            </a:r>
            <a:r>
              <a:rPr lang="es-419" sz="1600" dirty="0">
                <a:solidFill>
                  <a:srgbClr val="000000"/>
                </a:solidFill>
                <a:latin typeface="+mn-lt"/>
              </a:rPr>
              <a:t> que se montan en un rack. </a:t>
            </a:r>
            <a:r>
              <a:rPr lang="es-ES" sz="1600" dirty="0">
                <a:solidFill>
                  <a:srgbClr val="000000"/>
                </a:solidFill>
                <a:latin typeface="+mn-lt"/>
              </a:rPr>
              <a:t>Por ejemplo, los </a:t>
            </a:r>
            <a:r>
              <a:rPr lang="es-ES" sz="1600" dirty="0" err="1">
                <a:solidFill>
                  <a:srgbClr val="000000"/>
                </a:solidFill>
                <a:latin typeface="+mn-lt"/>
              </a:rPr>
              <a:t>switches</a:t>
            </a:r>
            <a:r>
              <a:rPr lang="es-ES" sz="1600" dirty="0">
                <a:solidFill>
                  <a:srgbClr val="000000"/>
                </a:solidFill>
                <a:latin typeface="+mn-lt"/>
              </a:rPr>
              <a:t> de configuración fija que se muestran en la figura son todas unidades de un rack (1U) o 1.75 pulgadas (44.45 mm) en altura.</a:t>
            </a:r>
            <a:endParaRPr lang="es-419" sz="1600" dirty="0">
              <a:solidFill>
                <a:srgbClr val="000000"/>
              </a:solidFill>
              <a:latin typeface="+mn-lt"/>
            </a:endParaRPr>
          </a:p>
        </p:txBody>
      </p:sp>
    </p:spTree>
    <p:extLst>
      <p:ext uri="{BB962C8B-B14F-4D97-AF65-F5344CB8AC3E}">
        <p14:creationId xmlns:p14="http://schemas.microsoft.com/office/powerpoint/2010/main" xmlns="" val="1568799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r>
              <a:rPr lang="es-ES" sz="1600" dirty="0"/>
              <a:t>Hardware del </a:t>
            </a:r>
            <a:r>
              <a:rPr lang="es-ES" sz="1600" dirty="0" err="1"/>
              <a:t>switch</a:t>
            </a:r>
            <a:r>
              <a:rPr lang="es-ES" sz="1600" dirty="0"/>
              <a:t> </a:t>
            </a:r>
            <a:br>
              <a:rPr lang="es-ES" sz="1600" dirty="0"/>
            </a:br>
            <a:r>
              <a:rPr lang="es-ES" sz="2400" dirty="0"/>
              <a:t>Densidad de puertos</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436053"/>
          </a:xfrm>
        </p:spPr>
        <p:txBody>
          <a:bodyPr/>
          <a:lstStyle/>
          <a:p>
            <a:pPr marL="0" indent="0" algn="l" rtl="0"/>
            <a:r>
              <a:rPr lang="es-419" sz="1600">
                <a:solidFill>
                  <a:srgbClr val="000000"/>
                </a:solidFill>
              </a:rPr>
              <a:t>La densidad de puertos de un switch se refiere al número de puertos disponibles en un único switch. </a:t>
            </a:r>
          </a:p>
        </p:txBody>
      </p:sp>
      <p:sp>
        <p:nvSpPr>
          <p:cNvPr id="2" name="Rectangle 1">
            <a:extLst>
              <a:ext uri="{FF2B5EF4-FFF2-40B4-BE49-F238E27FC236}">
                <a16:creationId xmlns:a16="http://schemas.microsoft.com/office/drawing/2014/main" xmlns="" id="{74B0C936-99B2-4626-BE83-203BADDD8FFF}"/>
              </a:ext>
            </a:extLst>
          </p:cNvPr>
          <p:cNvSpPr/>
          <p:nvPr/>
        </p:nvSpPr>
        <p:spPr>
          <a:xfrm>
            <a:off x="620824" y="2975258"/>
            <a:ext cx="3442447" cy="954107"/>
          </a:xfrm>
          <a:prstGeom prst="rect">
            <a:avLst/>
          </a:prstGeom>
        </p:spPr>
        <p:txBody>
          <a:bodyPr wrap="square">
            <a:spAutoFit/>
          </a:bodyPr>
          <a:lstStyle/>
          <a:p>
            <a:pPr rtl="0"/>
            <a:r>
              <a:rPr lang="es-419" sz="1400">
                <a:solidFill>
                  <a:srgbClr val="000000"/>
                </a:solidFill>
                <a:latin typeface="+mn-lt"/>
              </a:rPr>
              <a:t>Los switches de configuración fija admiten una variedad de configuraciones de densidad de puertos. Cisco Catalyst 3850 viene en configuraciones de 12, 24, 48 puertos.</a:t>
            </a:r>
          </a:p>
        </p:txBody>
      </p:sp>
      <p:pic>
        <p:nvPicPr>
          <p:cNvPr id="5" name="Picture 4">
            <a:extLst>
              <a:ext uri="{FF2B5EF4-FFF2-40B4-BE49-F238E27FC236}">
                <a16:creationId xmlns:a16="http://schemas.microsoft.com/office/drawing/2014/main" xmlns="" id="{63B92C6A-6394-4F37-A202-EBF3A7D2D62C}"/>
              </a:ext>
            </a:extLst>
          </p:cNvPr>
          <p:cNvPicPr>
            <a:picLocks noChangeAspect="1"/>
          </p:cNvPicPr>
          <p:nvPr/>
        </p:nvPicPr>
        <p:blipFill rotWithShape="1">
          <a:blip r:embed="rId3"/>
          <a:srcRect t="24421" b="25710"/>
          <a:stretch/>
        </p:blipFill>
        <p:spPr>
          <a:xfrm>
            <a:off x="431971" y="1442292"/>
            <a:ext cx="3732424" cy="1532966"/>
          </a:xfrm>
          <a:prstGeom prst="rect">
            <a:avLst/>
          </a:prstGeom>
        </p:spPr>
      </p:pic>
      <p:sp>
        <p:nvSpPr>
          <p:cNvPr id="7" name="Rectangle 6">
            <a:extLst>
              <a:ext uri="{FF2B5EF4-FFF2-40B4-BE49-F238E27FC236}">
                <a16:creationId xmlns:a16="http://schemas.microsoft.com/office/drawing/2014/main" xmlns="" id="{7B605AAA-8CC2-4D49-A40E-B851FCFBAA10}"/>
              </a:ext>
            </a:extLst>
          </p:cNvPr>
          <p:cNvSpPr/>
          <p:nvPr/>
        </p:nvSpPr>
        <p:spPr>
          <a:xfrm>
            <a:off x="4904565" y="3579723"/>
            <a:ext cx="3930342" cy="1384995"/>
          </a:xfrm>
          <a:prstGeom prst="rect">
            <a:avLst/>
          </a:prstGeom>
        </p:spPr>
        <p:txBody>
          <a:bodyPr wrap="square">
            <a:spAutoFit/>
          </a:bodyPr>
          <a:lstStyle/>
          <a:p>
            <a:r>
              <a:rPr lang="es-ES" sz="1400" dirty="0">
                <a:solidFill>
                  <a:srgbClr val="000000"/>
                </a:solidFill>
                <a:latin typeface="+mn-lt"/>
              </a:rPr>
              <a:t>Los </a:t>
            </a:r>
            <a:r>
              <a:rPr lang="es-ES" sz="1400" dirty="0" err="1">
                <a:solidFill>
                  <a:srgbClr val="000000"/>
                </a:solidFill>
                <a:latin typeface="+mn-lt"/>
              </a:rPr>
              <a:t>switches</a:t>
            </a:r>
            <a:r>
              <a:rPr lang="es-ES" sz="1400" dirty="0">
                <a:solidFill>
                  <a:srgbClr val="000000"/>
                </a:solidFill>
                <a:latin typeface="+mn-lt"/>
              </a:rPr>
              <a:t> de configuración modular pueden soportan una alta densidad de puertos mediante la instalación de múltiples líneas de puertos adicionales.</a:t>
            </a:r>
          </a:p>
          <a:p>
            <a:pPr rtl="0"/>
            <a:r>
              <a:rPr lang="es-419" sz="1400" dirty="0">
                <a:solidFill>
                  <a:srgbClr val="000000"/>
                </a:solidFill>
                <a:latin typeface="+mn-lt"/>
              </a:rPr>
              <a:t>El </a:t>
            </a:r>
            <a:r>
              <a:rPr lang="es-419" sz="1400" dirty="0" err="1">
                <a:solidFill>
                  <a:srgbClr val="000000"/>
                </a:solidFill>
                <a:latin typeface="+mn-lt"/>
              </a:rPr>
              <a:t>switch</a:t>
            </a:r>
            <a:r>
              <a:rPr lang="es-419" sz="1400" dirty="0">
                <a:solidFill>
                  <a:srgbClr val="000000"/>
                </a:solidFill>
                <a:latin typeface="+mn-lt"/>
              </a:rPr>
              <a:t> modular </a:t>
            </a:r>
            <a:r>
              <a:rPr lang="es-419" sz="1400" dirty="0" err="1">
                <a:solidFill>
                  <a:srgbClr val="000000"/>
                </a:solidFill>
                <a:latin typeface="+mn-lt"/>
              </a:rPr>
              <a:t>Catalyst</a:t>
            </a:r>
            <a:r>
              <a:rPr lang="es-419" sz="1400" dirty="0">
                <a:solidFill>
                  <a:srgbClr val="000000"/>
                </a:solidFill>
                <a:latin typeface="+mn-lt"/>
              </a:rPr>
              <a:t> 9400 admite 384 interfaces de puerto de conmutación.</a:t>
            </a:r>
          </a:p>
        </p:txBody>
      </p:sp>
      <p:pic>
        <p:nvPicPr>
          <p:cNvPr id="6" name="Picture 5">
            <a:extLst>
              <a:ext uri="{FF2B5EF4-FFF2-40B4-BE49-F238E27FC236}">
                <a16:creationId xmlns:a16="http://schemas.microsoft.com/office/drawing/2014/main" xmlns="" id="{02CCD0E2-0E2A-46A3-A577-CD56F3E5A540}"/>
              </a:ext>
            </a:extLst>
          </p:cNvPr>
          <p:cNvPicPr>
            <a:picLocks noChangeAspect="1"/>
          </p:cNvPicPr>
          <p:nvPr/>
        </p:nvPicPr>
        <p:blipFill rotWithShape="1">
          <a:blip r:embed="rId4"/>
          <a:srcRect l="6587" t="4276" r="6205" b="5505"/>
          <a:stretch/>
        </p:blipFill>
        <p:spPr>
          <a:xfrm>
            <a:off x="5569891" y="1203194"/>
            <a:ext cx="1837765" cy="2376529"/>
          </a:xfrm>
          <a:prstGeom prst="rect">
            <a:avLst/>
          </a:prstGeom>
        </p:spPr>
      </p:pic>
    </p:spTree>
    <p:extLst>
      <p:ext uri="{BB962C8B-B14F-4D97-AF65-F5344CB8AC3E}">
        <p14:creationId xmlns:p14="http://schemas.microsoft.com/office/powerpoint/2010/main" xmlns="" val="14265329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r>
              <a:rPr lang="es-419" sz="1600" dirty="0"/>
              <a:t>Hardware del </a:t>
            </a:r>
            <a:r>
              <a:rPr lang="es-419" sz="1600" dirty="0" err="1"/>
              <a:t>Switch</a:t>
            </a:r>
            <a:r>
              <a:rPr lang="en-US" dirty="0"/>
              <a:t/>
            </a:r>
            <a:br>
              <a:rPr lang="en-US" dirty="0"/>
            </a:br>
            <a:r>
              <a:rPr lang="es-419" sz="2300" dirty="0"/>
              <a:t>Velocidades de reenvío</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3073946"/>
          </a:xfrm>
        </p:spPr>
        <p:txBody>
          <a:bodyPr/>
          <a:lstStyle/>
          <a:p>
            <a:pPr marL="0" indent="0" algn="l" rtl="0"/>
            <a:r>
              <a:rPr lang="es-419" sz="1600" dirty="0">
                <a:solidFill>
                  <a:srgbClr val="000000"/>
                </a:solidFill>
              </a:rPr>
              <a:t>Las velocidades de reenvío definen las capacidades de procesamiento de un </a:t>
            </a:r>
            <a:r>
              <a:rPr lang="es-419" sz="1600" dirty="0" err="1">
                <a:solidFill>
                  <a:srgbClr val="000000"/>
                </a:solidFill>
              </a:rPr>
              <a:t>switch</a:t>
            </a:r>
            <a:r>
              <a:rPr lang="es-419" sz="1600" dirty="0">
                <a:solidFill>
                  <a:srgbClr val="000000"/>
                </a:solidFill>
              </a:rPr>
              <a:t> mediante la estimación de la cantidad de datos que puede procesar por segundo el </a:t>
            </a:r>
            <a:r>
              <a:rPr lang="es-419" sz="1600" dirty="0" err="1">
                <a:solidFill>
                  <a:srgbClr val="000000"/>
                </a:solidFill>
              </a:rPr>
              <a:t>switch</a:t>
            </a:r>
            <a:r>
              <a:rPr lang="es-419" sz="1600" dirty="0">
                <a:solidFill>
                  <a:srgbClr val="000000"/>
                </a:solidFill>
              </a:rPr>
              <a:t>. </a:t>
            </a:r>
          </a:p>
          <a:p>
            <a:pPr marL="285750" indent="-285750" algn="l" rtl="0">
              <a:buFont typeface="Arial" panose="020B0604020202020204" pitchFamily="34" charset="0"/>
              <a:buChar char="•"/>
            </a:pPr>
            <a:r>
              <a:rPr lang="es-419" sz="1600" dirty="0">
                <a:solidFill>
                  <a:srgbClr val="000000"/>
                </a:solidFill>
              </a:rPr>
              <a:t>Las líneas de productos de </a:t>
            </a:r>
            <a:r>
              <a:rPr lang="es-419" sz="1600" dirty="0" err="1">
                <a:solidFill>
                  <a:srgbClr val="000000"/>
                </a:solidFill>
              </a:rPr>
              <a:t>switching</a:t>
            </a:r>
            <a:r>
              <a:rPr lang="es-419" sz="1600" dirty="0">
                <a:solidFill>
                  <a:srgbClr val="000000"/>
                </a:solidFill>
              </a:rPr>
              <a:t> se clasifican según las velocidades de reenvío. </a:t>
            </a:r>
          </a:p>
          <a:p>
            <a:pPr marL="285750" indent="-285750" algn="l" rtl="0">
              <a:buFont typeface="Arial" panose="020B0604020202020204" pitchFamily="34" charset="0"/>
              <a:buChar char="•"/>
            </a:pPr>
            <a:r>
              <a:rPr lang="es-419" sz="1600" dirty="0">
                <a:solidFill>
                  <a:srgbClr val="000000"/>
                </a:solidFill>
              </a:rPr>
              <a:t>Los </a:t>
            </a:r>
            <a:r>
              <a:rPr lang="es-419" sz="1600" dirty="0" err="1">
                <a:solidFill>
                  <a:srgbClr val="000000"/>
                </a:solidFill>
              </a:rPr>
              <a:t>switches</a:t>
            </a:r>
            <a:r>
              <a:rPr lang="es-419" sz="1600" dirty="0">
                <a:solidFill>
                  <a:srgbClr val="000000"/>
                </a:solidFill>
              </a:rPr>
              <a:t> básicos presentan velocidades de reenvío inferiores que los </a:t>
            </a:r>
            <a:r>
              <a:rPr lang="es-419" sz="1600" dirty="0" err="1">
                <a:solidFill>
                  <a:srgbClr val="000000"/>
                </a:solidFill>
              </a:rPr>
              <a:t>switches</a:t>
            </a:r>
            <a:r>
              <a:rPr lang="es-419" sz="1600" dirty="0">
                <a:solidFill>
                  <a:srgbClr val="000000"/>
                </a:solidFill>
              </a:rPr>
              <a:t> de nivel empresarial. </a:t>
            </a:r>
          </a:p>
          <a:p>
            <a:pPr marL="0" indent="0" algn="l"/>
            <a:endParaRPr lang="en-CA" sz="1600" dirty="0">
              <a:solidFill>
                <a:srgbClr val="000000"/>
              </a:solidFill>
            </a:endParaRPr>
          </a:p>
          <a:p>
            <a:pPr marL="0" indent="0" algn="l"/>
            <a:r>
              <a:rPr lang="es-ES" sz="1600" dirty="0">
                <a:solidFill>
                  <a:srgbClr val="000000"/>
                </a:solidFill>
              </a:rPr>
              <a:t>Si la velocidad es demasiado baja, no puede brindar una comunicación a velocidad completa a través de todos sus puertos de </a:t>
            </a:r>
            <a:r>
              <a:rPr lang="es-ES" sz="1600" dirty="0" err="1">
                <a:solidFill>
                  <a:srgbClr val="000000"/>
                </a:solidFill>
              </a:rPr>
              <a:t>switch</a:t>
            </a:r>
            <a:r>
              <a:rPr lang="es-ES" sz="1600" dirty="0">
                <a:solidFill>
                  <a:srgbClr val="000000"/>
                </a:solidFill>
              </a:rPr>
              <a:t>.</a:t>
            </a:r>
          </a:p>
          <a:p>
            <a:pPr marL="285750" indent="-285750" algn="l">
              <a:buFont typeface="Arial" panose="020B0604020202020204" pitchFamily="34" charset="0"/>
              <a:buChar char="•"/>
            </a:pPr>
            <a:r>
              <a:rPr lang="es-419" sz="1600" dirty="0">
                <a:solidFill>
                  <a:srgbClr val="000000"/>
                </a:solidFill>
              </a:rPr>
              <a:t>La velocidad de cable es la velocidad de datos que puede obtener cada puerto Ethernet en el </a:t>
            </a:r>
            <a:r>
              <a:rPr lang="es-419" sz="1600" dirty="0" err="1">
                <a:solidFill>
                  <a:srgbClr val="000000"/>
                </a:solidFill>
              </a:rPr>
              <a:t>switch</a:t>
            </a:r>
            <a:r>
              <a:rPr lang="es-419" sz="1600" dirty="0">
                <a:solidFill>
                  <a:srgbClr val="000000"/>
                </a:solidFill>
              </a:rPr>
              <a:t>. </a:t>
            </a:r>
          </a:p>
          <a:p>
            <a:pPr marL="285750" indent="-285750" algn="l" rtl="0">
              <a:buFont typeface="Arial" panose="020B0604020202020204" pitchFamily="34" charset="0"/>
              <a:buChar char="•"/>
            </a:pPr>
            <a:r>
              <a:rPr lang="es-419" sz="1600" dirty="0">
                <a:solidFill>
                  <a:srgbClr val="000000"/>
                </a:solidFill>
              </a:rPr>
              <a:t>Las velocidades de datos pueden ser de 100 Mbps, 1 Gbps, 10 Gbps o 100 Gbps.</a:t>
            </a:r>
          </a:p>
          <a:p>
            <a:pPr marL="285750" indent="-285750" algn="l">
              <a:buFont typeface="Arial" panose="020B0604020202020204" pitchFamily="34" charset="0"/>
              <a:buChar char="•"/>
            </a:pPr>
            <a:r>
              <a:rPr lang="es-ES" sz="1600" dirty="0">
                <a:solidFill>
                  <a:srgbClr val="000000"/>
                </a:solidFill>
              </a:rPr>
              <a:t>Los </a:t>
            </a:r>
            <a:r>
              <a:rPr lang="es-ES" sz="1600" dirty="0" err="1">
                <a:solidFill>
                  <a:srgbClr val="000000"/>
                </a:solidFill>
              </a:rPr>
              <a:t>switches</a:t>
            </a:r>
            <a:r>
              <a:rPr lang="es-ES" sz="1600" dirty="0">
                <a:solidFill>
                  <a:srgbClr val="000000"/>
                </a:solidFill>
              </a:rPr>
              <a:t> de capa de acceso por lo general no necesitan funcionar a la máxima velocidad del cable, debido a que están limitados físicamente por </a:t>
            </a:r>
            <a:r>
              <a:rPr lang="es-ES" sz="1600" dirty="0" err="1">
                <a:solidFill>
                  <a:srgbClr val="000000"/>
                </a:solidFill>
              </a:rPr>
              <a:t>uplinks</a:t>
            </a:r>
            <a:r>
              <a:rPr lang="es-ES" sz="1600" dirty="0">
                <a:solidFill>
                  <a:srgbClr val="000000"/>
                </a:solidFill>
              </a:rPr>
              <a:t> en la capa de distribución.</a:t>
            </a:r>
            <a:endParaRPr lang="es-419" sz="1600" dirty="0">
              <a:solidFill>
                <a:srgbClr val="000000"/>
              </a:solidFill>
            </a:endParaRPr>
          </a:p>
        </p:txBody>
      </p:sp>
    </p:spTree>
    <p:extLst>
      <p:ext uri="{BB962C8B-B14F-4D97-AF65-F5344CB8AC3E}">
        <p14:creationId xmlns:p14="http://schemas.microsoft.com/office/powerpoint/2010/main" xmlns="" val="8810128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r>
              <a:rPr lang="es-419" sz="1600" dirty="0"/>
              <a:t>Hardware del </a:t>
            </a:r>
            <a:r>
              <a:rPr lang="es-419" sz="1600" dirty="0" err="1"/>
              <a:t>Switch</a:t>
            </a:r>
            <a:r>
              <a:rPr lang="en-US" dirty="0"/>
              <a:t/>
            </a:r>
            <a:br>
              <a:rPr lang="en-US" dirty="0"/>
            </a:br>
            <a:r>
              <a:rPr lang="es-ES" sz="2300" dirty="0"/>
              <a:t>Alimentación por Ethernet</a:t>
            </a:r>
            <a:endParaRPr lang="es-419" sz="2300" dirty="0"/>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3073946"/>
          </a:xfrm>
        </p:spPr>
        <p:txBody>
          <a:bodyPr/>
          <a:lstStyle/>
          <a:p>
            <a:pPr marL="0" indent="0" algn="l"/>
            <a:r>
              <a:rPr lang="es-ES" sz="1600" dirty="0" err="1">
                <a:solidFill>
                  <a:srgbClr val="000000"/>
                </a:solidFill>
              </a:rPr>
              <a:t>Power</a:t>
            </a:r>
            <a:r>
              <a:rPr lang="es-ES" sz="1600" dirty="0">
                <a:solidFill>
                  <a:srgbClr val="000000"/>
                </a:solidFill>
              </a:rPr>
              <a:t> </a:t>
            </a:r>
            <a:r>
              <a:rPr lang="es-ES" sz="1600" dirty="0" err="1">
                <a:solidFill>
                  <a:srgbClr val="000000"/>
                </a:solidFill>
              </a:rPr>
              <a:t>over</a:t>
            </a:r>
            <a:r>
              <a:rPr lang="es-ES" sz="1600" dirty="0">
                <a:solidFill>
                  <a:srgbClr val="000000"/>
                </a:solidFill>
              </a:rPr>
              <a:t> Ethernet (</a:t>
            </a:r>
            <a:r>
              <a:rPr lang="es-ES" sz="1600" dirty="0" err="1">
                <a:solidFill>
                  <a:srgbClr val="000000"/>
                </a:solidFill>
              </a:rPr>
              <a:t>PoE</a:t>
            </a:r>
            <a:r>
              <a:rPr lang="es-ES" sz="1600" dirty="0">
                <a:solidFill>
                  <a:srgbClr val="000000"/>
                </a:solidFill>
              </a:rPr>
              <a:t>) permite que el </a:t>
            </a:r>
            <a:r>
              <a:rPr lang="es-ES" sz="1600" dirty="0" err="1">
                <a:solidFill>
                  <a:srgbClr val="000000"/>
                </a:solidFill>
              </a:rPr>
              <a:t>switch</a:t>
            </a:r>
            <a:r>
              <a:rPr lang="es-ES" sz="1600" dirty="0">
                <a:solidFill>
                  <a:srgbClr val="000000"/>
                </a:solidFill>
              </a:rPr>
              <a:t> suministre energía a un dispositivo por el cableado de Ethernet existente.</a:t>
            </a:r>
          </a:p>
          <a:p>
            <a:pPr marL="0" indent="0" algn="l"/>
            <a:endParaRPr lang="en-CA" sz="1600" dirty="0">
              <a:solidFill>
                <a:srgbClr val="000000"/>
              </a:solidFill>
            </a:endParaRPr>
          </a:p>
          <a:p>
            <a:pPr marL="0" indent="0" algn="l"/>
            <a:r>
              <a:rPr lang="es-ES" sz="1600" dirty="0">
                <a:solidFill>
                  <a:srgbClr val="000000"/>
                </a:solidFill>
              </a:rPr>
              <a:t>El administrador de red debe asegurarse de que </a:t>
            </a:r>
            <a:r>
              <a:rPr lang="es-ES" sz="1600" dirty="0" err="1">
                <a:solidFill>
                  <a:srgbClr val="000000"/>
                </a:solidFill>
              </a:rPr>
              <a:t>PoE</a:t>
            </a:r>
            <a:r>
              <a:rPr lang="es-ES" sz="1600" dirty="0">
                <a:solidFill>
                  <a:srgbClr val="000000"/>
                </a:solidFill>
              </a:rPr>
              <a:t> sea realmente requerido, debido a que los </a:t>
            </a:r>
            <a:r>
              <a:rPr lang="es-ES" sz="1600" dirty="0" err="1">
                <a:solidFill>
                  <a:srgbClr val="000000"/>
                </a:solidFill>
              </a:rPr>
              <a:t>switches</a:t>
            </a:r>
            <a:r>
              <a:rPr lang="es-ES" sz="1600" dirty="0">
                <a:solidFill>
                  <a:srgbClr val="000000"/>
                </a:solidFill>
              </a:rPr>
              <a:t> que admiten </a:t>
            </a:r>
            <a:r>
              <a:rPr lang="es-ES" sz="1600" dirty="0" err="1">
                <a:solidFill>
                  <a:srgbClr val="000000"/>
                </a:solidFill>
              </a:rPr>
              <a:t>PoE</a:t>
            </a:r>
            <a:r>
              <a:rPr lang="es-ES" sz="1600" dirty="0">
                <a:solidFill>
                  <a:srgbClr val="000000"/>
                </a:solidFill>
              </a:rPr>
              <a:t> son costosos.</a:t>
            </a:r>
            <a:endParaRPr lang="es-419" sz="1600" dirty="0">
              <a:solidFill>
                <a:srgbClr val="000000"/>
              </a:solidFill>
            </a:endParaRPr>
          </a:p>
        </p:txBody>
      </p:sp>
    </p:spTree>
    <p:extLst>
      <p:ext uri="{BB962C8B-B14F-4D97-AF65-F5344CB8AC3E}">
        <p14:creationId xmlns:p14="http://schemas.microsoft.com/office/powerpoint/2010/main" xmlns="" val="9310979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r>
              <a:rPr lang="es-419" sz="1600" dirty="0"/>
              <a:t>Hardware del </a:t>
            </a:r>
            <a:r>
              <a:rPr lang="es-419" sz="1600" dirty="0" err="1"/>
              <a:t>Switch</a:t>
            </a:r>
            <a:r>
              <a:rPr lang="es-419" sz="1600" dirty="0"/>
              <a:t> </a:t>
            </a:r>
            <a:r>
              <a:rPr lang="en-US" dirty="0"/>
              <a:t/>
            </a:r>
            <a:br>
              <a:rPr lang="en-US" dirty="0"/>
            </a:br>
            <a:r>
              <a:rPr lang="es-419" sz="2300" dirty="0" err="1"/>
              <a:t>Switching</a:t>
            </a:r>
            <a:r>
              <a:rPr lang="es-419" sz="2300" dirty="0"/>
              <a:t> Multicapa</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3073946"/>
          </a:xfrm>
        </p:spPr>
        <p:txBody>
          <a:bodyPr/>
          <a:lstStyle/>
          <a:p>
            <a:pPr marL="0" indent="0" algn="l" rtl="0"/>
            <a:r>
              <a:rPr lang="es-419" sz="1600" dirty="0">
                <a:solidFill>
                  <a:srgbClr val="000000"/>
                </a:solidFill>
              </a:rPr>
              <a:t>Generalmente, los </a:t>
            </a:r>
            <a:r>
              <a:rPr lang="es-419" sz="1600" dirty="0" err="1">
                <a:solidFill>
                  <a:srgbClr val="000000"/>
                </a:solidFill>
              </a:rPr>
              <a:t>switches</a:t>
            </a:r>
            <a:r>
              <a:rPr lang="es-419" sz="1600" dirty="0">
                <a:solidFill>
                  <a:srgbClr val="000000"/>
                </a:solidFill>
              </a:rPr>
              <a:t> multicapa se implementan en las capas principal y de distribución de la red conmutada de una organización. </a:t>
            </a:r>
          </a:p>
          <a:p>
            <a:pPr marL="285750" indent="-285750" algn="l">
              <a:buFont typeface="Arial" panose="020B0604020202020204" pitchFamily="34" charset="0"/>
              <a:buChar char="•"/>
            </a:pPr>
            <a:r>
              <a:rPr lang="es-ES" sz="1600" dirty="0">
                <a:solidFill>
                  <a:srgbClr val="000000"/>
                </a:solidFill>
              </a:rPr>
              <a:t>Admiten algunos protocolos de enrutamiento y reenvían paquetes IP a una velocidad cercana a la del reenvío de capa 2.</a:t>
            </a:r>
          </a:p>
          <a:p>
            <a:pPr marL="285750" indent="-285750" algn="l">
              <a:buFont typeface="Arial" panose="020B0604020202020204" pitchFamily="34" charset="0"/>
              <a:buChar char="•"/>
            </a:pPr>
            <a:r>
              <a:rPr lang="es-419" sz="1600" dirty="0">
                <a:solidFill>
                  <a:srgbClr val="000000"/>
                </a:solidFill>
              </a:rPr>
              <a:t>Los </a:t>
            </a:r>
            <a:r>
              <a:rPr lang="es-419" sz="1600" dirty="0" err="1">
                <a:solidFill>
                  <a:srgbClr val="000000"/>
                </a:solidFill>
              </a:rPr>
              <a:t>switches</a:t>
            </a:r>
            <a:r>
              <a:rPr lang="es-419" sz="1600" dirty="0">
                <a:solidFill>
                  <a:srgbClr val="000000"/>
                </a:solidFill>
              </a:rPr>
              <a:t> multicapa suelen admitir hardware especializado, como los circuitos integrados de aplicación específica (ASIC). </a:t>
            </a:r>
          </a:p>
          <a:p>
            <a:pPr marL="285750" indent="-285750" algn="l" rtl="0">
              <a:buFont typeface="Arial" panose="020B0604020202020204" pitchFamily="34" charset="0"/>
              <a:buChar char="•"/>
            </a:pPr>
            <a:r>
              <a:rPr lang="es-419" sz="1600" dirty="0">
                <a:solidFill>
                  <a:srgbClr val="000000"/>
                </a:solidFill>
              </a:rPr>
              <a:t>Los ASIC, junto con estructuras de datos de software dedicadas, pueden simplificar el reenvío de paquetes IP en forma independiente de la CPU.</a:t>
            </a:r>
          </a:p>
          <a:p>
            <a:pPr marL="0" indent="0" algn="l"/>
            <a:endParaRPr lang="en-CA" sz="1600" dirty="0">
              <a:solidFill>
                <a:srgbClr val="000000"/>
              </a:solidFill>
            </a:endParaRPr>
          </a:p>
        </p:txBody>
      </p:sp>
    </p:spTree>
    <p:extLst>
      <p:ext uri="{BB962C8B-B14F-4D97-AF65-F5344CB8AC3E}">
        <p14:creationId xmlns:p14="http://schemas.microsoft.com/office/powerpoint/2010/main" xmlns="" val="20685601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pPr rtl="0"/>
            <a:r>
              <a:rPr lang="es-419" sz="2300" dirty="0"/>
              <a:t>Consideraciones empresariales de hardware de </a:t>
            </a:r>
            <a:r>
              <a:rPr lang="es-419" sz="2300" dirty="0" err="1"/>
              <a:t>switch</a:t>
            </a:r>
            <a:r>
              <a:rPr lang="es-419" sz="2300" dirty="0"/>
              <a:t> para la selección de </a:t>
            </a:r>
            <a:r>
              <a:rPr lang="es-419" sz="2300" dirty="0" err="1"/>
              <a:t>switches</a:t>
            </a:r>
            <a:endParaRPr lang="es-419" sz="2300" dirty="0"/>
          </a:p>
        </p:txBody>
      </p:sp>
      <p:graphicFrame>
        <p:nvGraphicFramePr>
          <p:cNvPr id="2" name="Table 1">
            <a:extLst>
              <a:ext uri="{FF2B5EF4-FFF2-40B4-BE49-F238E27FC236}">
                <a16:creationId xmlns:a16="http://schemas.microsoft.com/office/drawing/2014/main" xmlns="" id="{E50CDA23-7A25-4806-A77B-FF0D195C412D}"/>
              </a:ext>
            </a:extLst>
          </p:cNvPr>
          <p:cNvGraphicFramePr>
            <a:graphicFrameLocks noGrp="1"/>
          </p:cNvGraphicFramePr>
          <p:nvPr>
            <p:extLst>
              <p:ext uri="{D42A27DB-BD31-4B8C-83A1-F6EECF244321}">
                <p14:modId xmlns:p14="http://schemas.microsoft.com/office/powerpoint/2010/main" xmlns="" val="3898092792"/>
              </p:ext>
            </p:extLst>
          </p:nvPr>
        </p:nvGraphicFramePr>
        <p:xfrm>
          <a:off x="623773" y="694660"/>
          <a:ext cx="7903536" cy="3870872"/>
        </p:xfrm>
        <a:graphic>
          <a:graphicData uri="http://schemas.openxmlformats.org/drawingml/2006/table">
            <a:tbl>
              <a:tblPr firstRow="1" bandRow="1">
                <a:tableStyleId>{5C22544A-7EE6-4342-B048-85BDC9FD1C3A}</a:tableStyleId>
              </a:tblPr>
              <a:tblGrid>
                <a:gridCol w="1375145">
                  <a:extLst>
                    <a:ext uri="{9D8B030D-6E8A-4147-A177-3AD203B41FA5}">
                      <a16:colId xmlns:a16="http://schemas.microsoft.com/office/drawing/2014/main" xmlns="" val="2880648621"/>
                    </a:ext>
                  </a:extLst>
                </a:gridCol>
                <a:gridCol w="6528391">
                  <a:extLst>
                    <a:ext uri="{9D8B030D-6E8A-4147-A177-3AD203B41FA5}">
                      <a16:colId xmlns:a16="http://schemas.microsoft.com/office/drawing/2014/main" xmlns="" val="279898273"/>
                    </a:ext>
                  </a:extLst>
                </a:gridCol>
              </a:tblGrid>
              <a:tr h="255558">
                <a:tc>
                  <a:txBody>
                    <a:bodyPr/>
                    <a:lstStyle/>
                    <a:p>
                      <a:pPr algn="l" rtl="0" fontAlgn="ctr"/>
                      <a:r>
                        <a:rPr lang="es-419" sz="1200" b="1">
                          <a:effectLst/>
                        </a:rPr>
                        <a:t>Consideración</a:t>
                      </a:r>
                    </a:p>
                  </a:txBody>
                  <a:tcPr marL="31750" marR="31750" marT="31750" marB="31750" anchor="ctr"/>
                </a:tc>
                <a:tc>
                  <a:txBody>
                    <a:bodyPr/>
                    <a:lstStyle/>
                    <a:p>
                      <a:pPr algn="l" rtl="0" fontAlgn="ctr"/>
                      <a:r>
                        <a:rPr lang="es-419" sz="1200" b="1">
                          <a:effectLst/>
                        </a:rPr>
                        <a:t>Descripción</a:t>
                      </a:r>
                    </a:p>
                  </a:txBody>
                  <a:tcPr marL="31750" marR="31750" marT="31750" marB="31750" anchor="ctr"/>
                </a:tc>
                <a:extLst>
                  <a:ext uri="{0D108BD9-81ED-4DB2-BD59-A6C34878D82A}">
                    <a16:rowId xmlns:a16="http://schemas.microsoft.com/office/drawing/2014/main" xmlns="" val="3793136662"/>
                  </a:ext>
                </a:extLst>
              </a:tr>
              <a:tr h="470049">
                <a:tc>
                  <a:txBody>
                    <a:bodyPr/>
                    <a:lstStyle/>
                    <a:p>
                      <a:pPr rtl="0" fontAlgn="ctr"/>
                      <a:r>
                        <a:rPr lang="es-419" sz="1200" b="1">
                          <a:effectLst/>
                        </a:rPr>
                        <a:t>Costo</a:t>
                      </a:r>
                    </a:p>
                  </a:txBody>
                  <a:tcPr marL="31750" marR="31750" marT="31750" marB="31750" anchor="ctr"/>
                </a:tc>
                <a:tc>
                  <a:txBody>
                    <a:bodyPr/>
                    <a:lstStyle/>
                    <a:p>
                      <a:pPr rtl="0" fontAlgn="ctr"/>
                      <a:r>
                        <a:rPr lang="es-ES" sz="1200" b="0" dirty="0">
                          <a:effectLst/>
                        </a:rPr>
                        <a:t>El costo de un </a:t>
                      </a:r>
                      <a:r>
                        <a:rPr lang="es-ES" sz="1200" b="0" dirty="0" err="1">
                          <a:effectLst/>
                        </a:rPr>
                        <a:t>switch</a:t>
                      </a:r>
                      <a:r>
                        <a:rPr lang="es-ES" sz="1200" b="0" dirty="0">
                          <a:effectLst/>
                        </a:rPr>
                        <a:t> dependerá del número y la velocidad de las interfaces, las funciones compatibles y la capacidad de expansión.</a:t>
                      </a:r>
                      <a:endParaRPr lang="es-419" sz="1200" b="0" dirty="0">
                        <a:effectLst/>
                      </a:endParaRPr>
                    </a:p>
                  </a:txBody>
                  <a:tcPr marL="31750" marR="31750" marT="31750" marB="31750" anchor="ctr"/>
                </a:tc>
                <a:extLst>
                  <a:ext uri="{0D108BD9-81ED-4DB2-BD59-A6C34878D82A}">
                    <a16:rowId xmlns:a16="http://schemas.microsoft.com/office/drawing/2014/main" xmlns="" val="534749947"/>
                  </a:ext>
                </a:extLst>
              </a:tr>
              <a:tr h="470049">
                <a:tc>
                  <a:txBody>
                    <a:bodyPr/>
                    <a:lstStyle/>
                    <a:p>
                      <a:pPr rtl="0" fontAlgn="ctr"/>
                      <a:r>
                        <a:rPr lang="es-419" sz="1200" b="1">
                          <a:effectLst/>
                        </a:rPr>
                        <a:t>Densidad de puertos</a:t>
                      </a:r>
                    </a:p>
                  </a:txBody>
                  <a:tcPr marL="31750" marR="31750" marT="31750" marB="31750" anchor="ctr"/>
                </a:tc>
                <a:tc>
                  <a:txBody>
                    <a:bodyPr/>
                    <a:lstStyle/>
                    <a:p>
                      <a:pPr rtl="0" fontAlgn="ctr"/>
                      <a:r>
                        <a:rPr lang="es-ES" sz="1200" b="0" dirty="0">
                          <a:effectLst/>
                        </a:rPr>
                        <a:t>Los </a:t>
                      </a:r>
                      <a:r>
                        <a:rPr lang="es-ES" sz="1200" b="0" dirty="0" err="1">
                          <a:effectLst/>
                        </a:rPr>
                        <a:t>switches</a:t>
                      </a:r>
                      <a:r>
                        <a:rPr lang="es-ES" sz="1200" b="0" dirty="0">
                          <a:effectLst/>
                        </a:rPr>
                        <a:t> de red deben admitir la cantidad adecuada de dispositivos en la red.</a:t>
                      </a:r>
                      <a:endParaRPr lang="es-419" sz="1200" b="0" dirty="0">
                        <a:effectLst/>
                      </a:endParaRPr>
                    </a:p>
                  </a:txBody>
                  <a:tcPr marL="31750" marR="31750" marT="31750" marB="31750" anchor="ctr"/>
                </a:tc>
                <a:extLst>
                  <a:ext uri="{0D108BD9-81ED-4DB2-BD59-A6C34878D82A}">
                    <a16:rowId xmlns:a16="http://schemas.microsoft.com/office/drawing/2014/main" xmlns="" val="1969062315"/>
                  </a:ext>
                </a:extLst>
              </a:tr>
              <a:tr h="554144">
                <a:tc>
                  <a:txBody>
                    <a:bodyPr/>
                    <a:lstStyle/>
                    <a:p>
                      <a:pPr rtl="0" fontAlgn="ctr"/>
                      <a:r>
                        <a:rPr lang="es-419" sz="1200" b="1">
                          <a:effectLst/>
                        </a:rPr>
                        <a:t>Alimentación</a:t>
                      </a:r>
                    </a:p>
                  </a:txBody>
                  <a:tcPr marL="31750" marR="31750" marT="31750" marB="31750" anchor="ctr"/>
                </a:tc>
                <a:tc>
                  <a:txBody>
                    <a:bodyPr/>
                    <a:lstStyle/>
                    <a:p>
                      <a:pPr rtl="0" fontAlgn="ctr"/>
                      <a:r>
                        <a:rPr lang="es-ES" sz="1200" b="0" dirty="0">
                          <a:effectLst/>
                        </a:rPr>
                        <a:t>Ahora es común alimentar los puntos de acceso, los teléfonos IP y los conmutadores compactos </a:t>
                      </a:r>
                      <a:r>
                        <a:rPr lang="es-ES" sz="1200" b="0" dirty="0" err="1">
                          <a:effectLst/>
                        </a:rPr>
                        <a:t>Power</a:t>
                      </a:r>
                      <a:r>
                        <a:rPr lang="es-ES" sz="1200" b="0" dirty="0">
                          <a:effectLst/>
                        </a:rPr>
                        <a:t> </a:t>
                      </a:r>
                      <a:r>
                        <a:rPr lang="es-ES" sz="1200" b="0" dirty="0" err="1">
                          <a:effectLst/>
                        </a:rPr>
                        <a:t>over</a:t>
                      </a:r>
                      <a:r>
                        <a:rPr lang="es-ES" sz="1200" b="0" dirty="0">
                          <a:effectLst/>
                        </a:rPr>
                        <a:t> Ethernet (</a:t>
                      </a:r>
                      <a:r>
                        <a:rPr lang="es-ES" sz="1200" b="0" dirty="0" err="1">
                          <a:effectLst/>
                        </a:rPr>
                        <a:t>PoE</a:t>
                      </a:r>
                      <a:r>
                        <a:rPr lang="es-ES" sz="1200" b="0" dirty="0">
                          <a:effectLst/>
                        </a:rPr>
                        <a:t>) del usuario.</a:t>
                      </a:r>
                    </a:p>
                    <a:p>
                      <a:pPr rtl="0" fontAlgn="ctr"/>
                      <a:r>
                        <a:rPr lang="es-419" sz="1200" b="0" dirty="0">
                          <a:effectLst/>
                        </a:rPr>
                        <a:t>Además de las consideraciones de alimentación por Ethernet, algunos </a:t>
                      </a:r>
                      <a:r>
                        <a:rPr lang="es-419" sz="1200" b="0" dirty="0" err="1">
                          <a:effectLst/>
                        </a:rPr>
                        <a:t>switches</a:t>
                      </a:r>
                      <a:r>
                        <a:rPr lang="es-419" sz="1200" b="0" dirty="0">
                          <a:effectLst/>
                        </a:rPr>
                        <a:t> basados en bastidor admiten fuentes de alimentación redundantes.</a:t>
                      </a:r>
                    </a:p>
                  </a:txBody>
                  <a:tcPr marL="31750" marR="31750" marT="31750" marB="31750" anchor="ctr"/>
                </a:tc>
                <a:extLst>
                  <a:ext uri="{0D108BD9-81ED-4DB2-BD59-A6C34878D82A}">
                    <a16:rowId xmlns:a16="http://schemas.microsoft.com/office/drawing/2014/main" xmlns="" val="3964581937"/>
                  </a:ext>
                </a:extLst>
              </a:tr>
              <a:tr h="470049">
                <a:tc>
                  <a:txBody>
                    <a:bodyPr/>
                    <a:lstStyle/>
                    <a:p>
                      <a:pPr rtl="0" fontAlgn="ctr"/>
                      <a:r>
                        <a:rPr lang="es-419" sz="1200" b="1">
                          <a:effectLst/>
                        </a:rPr>
                        <a:t>Confiabilidad</a:t>
                      </a:r>
                    </a:p>
                  </a:txBody>
                  <a:tcPr marL="31750" marR="31750" marT="31750" marB="31750" anchor="ctr"/>
                </a:tc>
                <a:tc>
                  <a:txBody>
                    <a:bodyPr/>
                    <a:lstStyle/>
                    <a:p>
                      <a:pPr rtl="0" fontAlgn="ctr"/>
                      <a:r>
                        <a:rPr lang="es-ES" sz="1200" b="0" dirty="0">
                          <a:effectLst/>
                        </a:rPr>
                        <a:t>El </a:t>
                      </a:r>
                      <a:r>
                        <a:rPr lang="es-ES" sz="1200" b="0" dirty="0" err="1">
                          <a:effectLst/>
                        </a:rPr>
                        <a:t>switch</a:t>
                      </a:r>
                      <a:r>
                        <a:rPr lang="es-ES" sz="1200" b="0" dirty="0">
                          <a:effectLst/>
                        </a:rPr>
                        <a:t> debe proporcionar acceso continuo a la red.</a:t>
                      </a:r>
                      <a:endParaRPr lang="es-419" sz="1200" b="0" dirty="0">
                        <a:effectLst/>
                      </a:endParaRPr>
                    </a:p>
                  </a:txBody>
                  <a:tcPr marL="31750" marR="31750" marT="31750" marB="31750" anchor="ctr"/>
                </a:tc>
                <a:extLst>
                  <a:ext uri="{0D108BD9-81ED-4DB2-BD59-A6C34878D82A}">
                    <a16:rowId xmlns:a16="http://schemas.microsoft.com/office/drawing/2014/main" xmlns="" val="2125447969"/>
                  </a:ext>
                </a:extLst>
              </a:tr>
              <a:tr h="470049">
                <a:tc>
                  <a:txBody>
                    <a:bodyPr/>
                    <a:lstStyle/>
                    <a:p>
                      <a:pPr rtl="0" fontAlgn="ctr"/>
                      <a:r>
                        <a:rPr lang="es-419" sz="1200" b="1">
                          <a:effectLst/>
                        </a:rPr>
                        <a:t>Velocidad del puerto</a:t>
                      </a:r>
                    </a:p>
                  </a:txBody>
                  <a:tcPr marL="31750" marR="31750" marT="31750" marB="31750" anchor="ctr"/>
                </a:tc>
                <a:tc>
                  <a:txBody>
                    <a:bodyPr/>
                    <a:lstStyle/>
                    <a:p>
                      <a:pPr rtl="0" fontAlgn="ctr"/>
                      <a:r>
                        <a:rPr lang="es-ES" sz="1200" b="0" dirty="0">
                          <a:effectLst/>
                        </a:rPr>
                        <a:t>La velocidad de la conexión de red es uno de los aspectos de preocupación principales para los usuarios finales.</a:t>
                      </a:r>
                      <a:endParaRPr lang="es-419" sz="1200" b="0" dirty="0">
                        <a:effectLst/>
                      </a:endParaRPr>
                    </a:p>
                  </a:txBody>
                  <a:tcPr marL="31750" marR="31750" marT="31750" marB="31750" anchor="ctr"/>
                </a:tc>
                <a:extLst>
                  <a:ext uri="{0D108BD9-81ED-4DB2-BD59-A6C34878D82A}">
                    <a16:rowId xmlns:a16="http://schemas.microsoft.com/office/drawing/2014/main" xmlns="" val="806587129"/>
                  </a:ext>
                </a:extLst>
              </a:tr>
              <a:tr h="470049">
                <a:tc>
                  <a:txBody>
                    <a:bodyPr/>
                    <a:lstStyle/>
                    <a:p>
                      <a:pPr rtl="0" fontAlgn="ctr"/>
                      <a:r>
                        <a:rPr lang="es-419" sz="1200" b="1">
                          <a:effectLst/>
                        </a:rPr>
                        <a:t>Búfers para tramas</a:t>
                      </a:r>
                    </a:p>
                  </a:txBody>
                  <a:tcPr marL="31750" marR="31750" marT="31750" marB="31750" anchor="ctr"/>
                </a:tc>
                <a:tc>
                  <a:txBody>
                    <a:bodyPr/>
                    <a:lstStyle/>
                    <a:p>
                      <a:pPr rtl="0" fontAlgn="ctr"/>
                      <a:r>
                        <a:rPr lang="es-ES" sz="1200" b="0" dirty="0">
                          <a:effectLst/>
                        </a:rPr>
                        <a:t>La capacidad del </a:t>
                      </a:r>
                      <a:r>
                        <a:rPr lang="es-ES" sz="1200" b="0" dirty="0" err="1">
                          <a:effectLst/>
                        </a:rPr>
                        <a:t>switch</a:t>
                      </a:r>
                      <a:r>
                        <a:rPr lang="es-ES" sz="1200" b="0" dirty="0">
                          <a:effectLst/>
                        </a:rPr>
                        <a:t> para almacenar tramas es importante en una red donde puede haber puertos congestionados a servidores u otras áreas de la red.</a:t>
                      </a:r>
                    </a:p>
                  </a:txBody>
                  <a:tcPr marL="31750" marR="31750" marT="31750" marB="31750" anchor="ctr"/>
                </a:tc>
                <a:extLst>
                  <a:ext uri="{0D108BD9-81ED-4DB2-BD59-A6C34878D82A}">
                    <a16:rowId xmlns:a16="http://schemas.microsoft.com/office/drawing/2014/main" xmlns="" val="366753756"/>
                  </a:ext>
                </a:extLst>
              </a:tr>
              <a:tr h="470049">
                <a:tc>
                  <a:txBody>
                    <a:bodyPr/>
                    <a:lstStyle/>
                    <a:p>
                      <a:pPr rtl="0" fontAlgn="ctr"/>
                      <a:r>
                        <a:rPr lang="es-419" sz="1200" b="1">
                          <a:effectLst/>
                        </a:rPr>
                        <a:t>Escalabilidad</a:t>
                      </a:r>
                    </a:p>
                  </a:txBody>
                  <a:tcPr marL="31750" marR="31750" marT="31750" marB="31750" anchor="ctr"/>
                </a:tc>
                <a:tc>
                  <a:txBody>
                    <a:bodyPr/>
                    <a:lstStyle/>
                    <a:p>
                      <a:pPr rtl="0" fontAlgn="ctr"/>
                      <a:r>
                        <a:rPr lang="es-ES" sz="1200" b="0" dirty="0">
                          <a:effectLst/>
                        </a:rPr>
                        <a:t>El número de usuarios en una red generalmente crece con el tiempo; por lo tanto, el cambio debería brindar la oportunidad de crecimiento.</a:t>
                      </a:r>
                      <a:endParaRPr lang="es-419" sz="1200" b="0" dirty="0">
                        <a:effectLst/>
                      </a:endParaRPr>
                    </a:p>
                  </a:txBody>
                  <a:tcPr marL="31750" marR="31750" marT="31750" marB="31750" anchor="ctr"/>
                </a:tc>
                <a:extLst>
                  <a:ext uri="{0D108BD9-81ED-4DB2-BD59-A6C34878D82A}">
                    <a16:rowId xmlns:a16="http://schemas.microsoft.com/office/drawing/2014/main" xmlns="" val="4219819211"/>
                  </a:ext>
                </a:extLst>
              </a:tr>
            </a:tbl>
          </a:graphicData>
        </a:graphic>
      </p:graphicFrame>
    </p:spTree>
    <p:extLst>
      <p:ext uri="{BB962C8B-B14F-4D97-AF65-F5344CB8AC3E}">
        <p14:creationId xmlns:p14="http://schemas.microsoft.com/office/powerpoint/2010/main" xmlns="" val="4673387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11.4 Router Hardware</a:t>
            </a:r>
          </a:p>
        </p:txBody>
      </p:sp>
    </p:spTree>
    <p:custDataLst>
      <p:tags r:id="rId1"/>
    </p:custDataLst>
    <p:extLst>
      <p:ext uri="{BB962C8B-B14F-4D97-AF65-F5344CB8AC3E}">
        <p14:creationId xmlns:p14="http://schemas.microsoft.com/office/powerpoint/2010/main" xmlns="" val="306233354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a:t>Router Hardware</a:t>
            </a:r>
            <a:r>
              <a:rPr lang="en-US" dirty="0"/>
              <a:t/>
            </a:r>
            <a:br>
              <a:rPr lang="en-US" dirty="0"/>
            </a:br>
            <a:r>
              <a:rPr lang="es-419" sz="2400"/>
              <a:t>Router Requirements</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3073946"/>
          </a:xfrm>
        </p:spPr>
        <p:txBody>
          <a:bodyPr/>
          <a:lstStyle/>
          <a:p>
            <a:pPr marL="0" indent="0" algn="l" rtl="0"/>
            <a:r>
              <a:rPr lang="es-419" sz="1600" dirty="0">
                <a:solidFill>
                  <a:srgbClr val="000000"/>
                </a:solidFill>
              </a:rPr>
              <a:t>Los </a:t>
            </a:r>
            <a:r>
              <a:rPr lang="es-419" sz="1600" dirty="0" err="1">
                <a:solidFill>
                  <a:srgbClr val="000000"/>
                </a:solidFill>
              </a:rPr>
              <a:t>routers</a:t>
            </a:r>
            <a:r>
              <a:rPr lang="es-419" sz="1600" dirty="0">
                <a:solidFill>
                  <a:srgbClr val="000000"/>
                </a:solidFill>
              </a:rPr>
              <a:t> usan la parte de la red (prefijo) de la dirección IP de destino para enrutar paquetes hacia el destino correcto. </a:t>
            </a:r>
          </a:p>
          <a:p>
            <a:pPr marL="285750" indent="-285750" algn="l">
              <a:buFont typeface="Arial" panose="020B0604020202020204" pitchFamily="34" charset="0"/>
              <a:buChar char="•"/>
            </a:pPr>
            <a:r>
              <a:rPr lang="es-ES" sz="1600" dirty="0">
                <a:solidFill>
                  <a:srgbClr val="000000"/>
                </a:solidFill>
              </a:rPr>
              <a:t>Ellos seleccionan ruta alternas si un enlace falla.</a:t>
            </a:r>
          </a:p>
          <a:p>
            <a:pPr marL="285750" indent="-285750" algn="l">
              <a:buFont typeface="Arial" panose="020B0604020202020204" pitchFamily="34" charset="0"/>
              <a:buChar char="•"/>
            </a:pPr>
            <a:r>
              <a:rPr lang="es-ES" sz="1600" dirty="0">
                <a:solidFill>
                  <a:srgbClr val="000000"/>
                </a:solidFill>
              </a:rPr>
              <a:t>Todos los hosts en una red especifican la dirección IP de la interfaz del enrutador local como su puerta de enlace predeterminada.</a:t>
            </a:r>
          </a:p>
          <a:p>
            <a:pPr marL="0" indent="0" algn="l"/>
            <a:endParaRPr lang="en-CA" sz="1600" dirty="0">
              <a:solidFill>
                <a:srgbClr val="000000"/>
              </a:solidFill>
            </a:endParaRPr>
          </a:p>
          <a:p>
            <a:pPr marL="0" indent="0" algn="l"/>
            <a:r>
              <a:rPr lang="es-ES" sz="1600" dirty="0">
                <a:solidFill>
                  <a:srgbClr val="000000"/>
                </a:solidFill>
              </a:rPr>
              <a:t>Los </a:t>
            </a:r>
            <a:r>
              <a:rPr lang="es-ES" sz="1600" dirty="0" err="1">
                <a:solidFill>
                  <a:srgbClr val="000000"/>
                </a:solidFill>
              </a:rPr>
              <a:t>routers</a:t>
            </a:r>
            <a:r>
              <a:rPr lang="es-ES" sz="1600" dirty="0">
                <a:solidFill>
                  <a:srgbClr val="000000"/>
                </a:solidFill>
              </a:rPr>
              <a:t> también cumplen otras funciones beneficiosas de la siguiente manera:</a:t>
            </a:r>
          </a:p>
          <a:p>
            <a:pPr marL="285750" indent="-285750" algn="l">
              <a:buFont typeface="Arial" panose="020B0604020202020204" pitchFamily="34" charset="0"/>
              <a:buChar char="•"/>
            </a:pPr>
            <a:r>
              <a:rPr lang="es-ES" sz="1600" dirty="0">
                <a:solidFill>
                  <a:srgbClr val="000000"/>
                </a:solidFill>
              </a:rPr>
              <a:t>Ofrecen contención de broadcast limitando estos a la red local.</a:t>
            </a:r>
          </a:p>
          <a:p>
            <a:pPr marL="285750" indent="-285750" algn="l">
              <a:buFont typeface="Arial" panose="020B0604020202020204" pitchFamily="34" charset="0"/>
              <a:buChar char="•"/>
            </a:pPr>
            <a:r>
              <a:rPr lang="es-419" sz="1600" dirty="0">
                <a:solidFill>
                  <a:srgbClr val="000000"/>
                </a:solidFill>
              </a:rPr>
              <a:t>Interconectan sitios separados geográficamente.</a:t>
            </a:r>
          </a:p>
          <a:p>
            <a:pPr marL="285750" indent="-285750" algn="l">
              <a:buFont typeface="Arial" panose="020B0604020202020204" pitchFamily="34" charset="0"/>
              <a:buChar char="•"/>
            </a:pPr>
            <a:r>
              <a:rPr lang="es-ES" sz="1600" dirty="0">
                <a:solidFill>
                  <a:srgbClr val="000000"/>
                </a:solidFill>
              </a:rPr>
              <a:t>Puede agrupar usuarios de manera lógica, ya sea por aplicación o departamento, los cuales requieren acceso a los mismos recursos.</a:t>
            </a:r>
          </a:p>
          <a:p>
            <a:pPr marL="285750" indent="-285750" algn="l">
              <a:buFont typeface="Arial" panose="020B0604020202020204" pitchFamily="34" charset="0"/>
              <a:buChar char="•"/>
            </a:pPr>
            <a:r>
              <a:rPr lang="es-ES" sz="1600" dirty="0">
                <a:solidFill>
                  <a:srgbClr val="000000"/>
                </a:solidFill>
              </a:rPr>
              <a:t>Ellos brindan seguridad mejorada, mediante el uso de ACL para filtrar el trafico no deseado.</a:t>
            </a:r>
            <a:endParaRPr lang="es-419" sz="1600" dirty="0">
              <a:solidFill>
                <a:srgbClr val="000000"/>
              </a:solidFill>
            </a:endParaRPr>
          </a:p>
        </p:txBody>
      </p:sp>
    </p:spTree>
    <p:extLst>
      <p:ext uri="{BB962C8B-B14F-4D97-AF65-F5344CB8AC3E}">
        <p14:creationId xmlns:p14="http://schemas.microsoft.com/office/powerpoint/2010/main" xmlns="" val="38196497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es-419">
                <a:solidFill>
                  <a:schemeClr val="accent5">
                    <a:lumMod val="40000"/>
                    <a:lumOff val="60000"/>
                  </a:schemeClr>
                </a:solidFill>
              </a:rPr>
              <a:t>11.1 – Redes jerárquicas</a:t>
            </a:r>
          </a:p>
        </p:txBody>
      </p:sp>
    </p:spTree>
    <p:custDataLst>
      <p:tags r:id="rId1"/>
    </p:custDataLst>
    <p:extLst>
      <p:ext uri="{BB962C8B-B14F-4D97-AF65-F5344CB8AC3E}">
        <p14:creationId xmlns:p14="http://schemas.microsoft.com/office/powerpoint/2010/main" xmlns="" val="67309964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s-419" sz="1600" dirty="0"/>
              <a:t>Hardware del </a:t>
            </a:r>
            <a:r>
              <a:rPr lang="es-419" sz="1600" dirty="0" err="1"/>
              <a:t>Router</a:t>
            </a:r>
            <a:r>
              <a:rPr lang="en-US" dirty="0"/>
              <a:t/>
            </a:r>
            <a:br>
              <a:rPr lang="en-US" dirty="0"/>
            </a:br>
            <a:r>
              <a:rPr lang="es-419" sz="2400" dirty="0"/>
              <a:t>Cisco </a:t>
            </a:r>
            <a:r>
              <a:rPr lang="es-419" sz="2400" dirty="0" err="1"/>
              <a:t>Routers</a:t>
            </a:r>
            <a:endParaRPr lang="es-419" sz="2400" dirty="0"/>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8"/>
            <a:ext cx="8280057" cy="803053"/>
          </a:xfrm>
        </p:spPr>
        <p:txBody>
          <a:bodyPr/>
          <a:lstStyle/>
          <a:p>
            <a:pPr marL="0" indent="0" algn="l"/>
            <a:r>
              <a:rPr lang="es-ES" sz="1600" dirty="0">
                <a:solidFill>
                  <a:srgbClr val="000000"/>
                </a:solidFill>
              </a:rPr>
              <a:t>Los </a:t>
            </a:r>
            <a:r>
              <a:rPr lang="es-ES" sz="1600" dirty="0" err="1">
                <a:solidFill>
                  <a:srgbClr val="000000"/>
                </a:solidFill>
              </a:rPr>
              <a:t>routers</a:t>
            </a:r>
            <a:r>
              <a:rPr lang="es-ES" sz="1600" dirty="0">
                <a:solidFill>
                  <a:srgbClr val="000000"/>
                </a:solidFill>
              </a:rPr>
              <a:t> de sucursal, mostrados en la figura, mejoran los servicios de la sucursal mediante el uso de una sola plataforma, mientras brinda una experiencia optima entre la sucursal y las infraestructuras WAN.</a:t>
            </a:r>
            <a:endParaRPr lang="es-419" sz="1600" dirty="0">
              <a:solidFill>
                <a:srgbClr val="000000"/>
              </a:solidFill>
            </a:endParaRPr>
          </a:p>
        </p:txBody>
      </p:sp>
      <p:pic>
        <p:nvPicPr>
          <p:cNvPr id="2" name="Picture 1">
            <a:extLst>
              <a:ext uri="{FF2B5EF4-FFF2-40B4-BE49-F238E27FC236}">
                <a16:creationId xmlns:a16="http://schemas.microsoft.com/office/drawing/2014/main" xmlns="" id="{BF749454-54E3-433B-9B86-1B6FEB454DA6}"/>
              </a:ext>
            </a:extLst>
          </p:cNvPr>
          <p:cNvPicPr>
            <a:picLocks noChangeAspect="1"/>
          </p:cNvPicPr>
          <p:nvPr/>
        </p:nvPicPr>
        <p:blipFill>
          <a:blip r:embed="rId3"/>
          <a:stretch>
            <a:fillRect/>
          </a:stretch>
        </p:blipFill>
        <p:spPr>
          <a:xfrm>
            <a:off x="909446" y="2032338"/>
            <a:ext cx="7325107" cy="1503830"/>
          </a:xfrm>
          <a:prstGeom prst="rect">
            <a:avLst/>
          </a:prstGeom>
        </p:spPr>
      </p:pic>
    </p:spTree>
    <p:extLst>
      <p:ext uri="{BB962C8B-B14F-4D97-AF65-F5344CB8AC3E}">
        <p14:creationId xmlns:p14="http://schemas.microsoft.com/office/powerpoint/2010/main" xmlns="" val="27027370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a:t>Hardware del router</a:t>
            </a:r>
            <a:r>
              <a:rPr lang="en-US" dirty="0"/>
              <a:t/>
            </a:r>
            <a:br>
              <a:rPr lang="en-US" dirty="0"/>
            </a:br>
            <a:r>
              <a:rPr lang="es-419" sz="2400"/>
              <a:t>Routers Cisco (Cont.)</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8"/>
            <a:ext cx="8280057" cy="803053"/>
          </a:xfrm>
        </p:spPr>
        <p:txBody>
          <a:bodyPr/>
          <a:lstStyle/>
          <a:p>
            <a:pPr marL="0" indent="0" algn="l"/>
            <a:r>
              <a:rPr lang="es-ES" sz="1600" dirty="0">
                <a:solidFill>
                  <a:srgbClr val="000000"/>
                </a:solidFill>
              </a:rPr>
              <a:t>Los </a:t>
            </a:r>
            <a:r>
              <a:rPr lang="es-ES" sz="1600" dirty="0" err="1">
                <a:solidFill>
                  <a:srgbClr val="000000"/>
                </a:solidFill>
              </a:rPr>
              <a:t>routers</a:t>
            </a:r>
            <a:r>
              <a:rPr lang="es-ES" sz="1600" dirty="0">
                <a:solidFill>
                  <a:srgbClr val="000000"/>
                </a:solidFill>
              </a:rPr>
              <a:t> de borde de red, mostrados en la figura, permiten al borde de red brindar alto rendimiento, alta seguridad, y servicios confiables que unen el campus, el centros de datos y las sucursales.</a:t>
            </a:r>
            <a:endParaRPr lang="es-419" sz="1600" dirty="0">
              <a:solidFill>
                <a:srgbClr val="000000"/>
              </a:solidFill>
            </a:endParaRPr>
          </a:p>
        </p:txBody>
      </p:sp>
      <p:pic>
        <p:nvPicPr>
          <p:cNvPr id="5" name="Picture 4">
            <a:extLst>
              <a:ext uri="{FF2B5EF4-FFF2-40B4-BE49-F238E27FC236}">
                <a16:creationId xmlns:a16="http://schemas.microsoft.com/office/drawing/2014/main" xmlns="" id="{D6635AF0-95D7-4F62-A13C-5141D50A2A84}"/>
              </a:ext>
            </a:extLst>
          </p:cNvPr>
          <p:cNvPicPr>
            <a:picLocks noChangeAspect="1"/>
          </p:cNvPicPr>
          <p:nvPr/>
        </p:nvPicPr>
        <p:blipFill>
          <a:blip r:embed="rId3"/>
          <a:stretch>
            <a:fillRect/>
          </a:stretch>
        </p:blipFill>
        <p:spPr>
          <a:xfrm>
            <a:off x="1719261" y="1876705"/>
            <a:ext cx="5705475" cy="2752725"/>
          </a:xfrm>
          <a:prstGeom prst="rect">
            <a:avLst/>
          </a:prstGeom>
        </p:spPr>
      </p:pic>
    </p:spTree>
    <p:extLst>
      <p:ext uri="{BB962C8B-B14F-4D97-AF65-F5344CB8AC3E}">
        <p14:creationId xmlns:p14="http://schemas.microsoft.com/office/powerpoint/2010/main" xmlns="" val="35803466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a:t>Hardware del router</a:t>
            </a:r>
            <a:r>
              <a:rPr lang="en-US" dirty="0"/>
              <a:t/>
            </a:r>
            <a:br>
              <a:rPr lang="en-US" dirty="0"/>
            </a:br>
            <a:r>
              <a:rPr lang="es-419" sz="2400"/>
              <a:t>Routers Cisco (Cont.)</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683950"/>
            <a:ext cx="8280057" cy="803053"/>
          </a:xfrm>
        </p:spPr>
        <p:txBody>
          <a:bodyPr/>
          <a:lstStyle/>
          <a:p>
            <a:pPr marL="0" indent="0" algn="l"/>
            <a:r>
              <a:rPr lang="es-419" sz="1600" dirty="0">
                <a:solidFill>
                  <a:srgbClr val="000000"/>
                </a:solidFill>
              </a:rPr>
              <a:t>Los </a:t>
            </a:r>
            <a:r>
              <a:rPr lang="es-419" sz="1600" dirty="0" err="1">
                <a:solidFill>
                  <a:srgbClr val="000000"/>
                </a:solidFill>
              </a:rPr>
              <a:t>routers</a:t>
            </a:r>
            <a:r>
              <a:rPr lang="es-419" sz="1600" dirty="0">
                <a:solidFill>
                  <a:srgbClr val="000000"/>
                </a:solidFill>
              </a:rPr>
              <a:t> de proveedores de servicios, que se muestran en la figura, ofrecen soluciones escalables de extremo a extremo y servicios conscientes de los suscriptores. </a:t>
            </a:r>
            <a:r>
              <a:rPr lang="es-ES" sz="1600" dirty="0">
                <a:solidFill>
                  <a:srgbClr val="000000"/>
                </a:solidFill>
              </a:rPr>
              <a:t>En el ejemplo, se muestran los </a:t>
            </a:r>
            <a:r>
              <a:rPr lang="es-ES" sz="1600" dirty="0" err="1">
                <a:solidFill>
                  <a:srgbClr val="000000"/>
                </a:solidFill>
              </a:rPr>
              <a:t>Routers</a:t>
            </a:r>
            <a:r>
              <a:rPr lang="es-ES" sz="1600" dirty="0">
                <a:solidFill>
                  <a:srgbClr val="000000"/>
                </a:solidFill>
              </a:rPr>
              <a:t> Cisco Network </a:t>
            </a:r>
            <a:r>
              <a:rPr lang="es-ES" sz="1600" dirty="0" err="1">
                <a:solidFill>
                  <a:srgbClr val="000000"/>
                </a:solidFill>
              </a:rPr>
              <a:t>Convergence</a:t>
            </a:r>
            <a:r>
              <a:rPr lang="es-ES" sz="1600" dirty="0">
                <a:solidFill>
                  <a:srgbClr val="000000"/>
                </a:solidFill>
              </a:rPr>
              <a:t> </a:t>
            </a:r>
            <a:r>
              <a:rPr lang="es-ES" sz="1600" dirty="0" err="1">
                <a:solidFill>
                  <a:srgbClr val="000000"/>
                </a:solidFill>
              </a:rPr>
              <a:t>System</a:t>
            </a:r>
            <a:r>
              <a:rPr lang="es-ES" sz="1600" dirty="0">
                <a:solidFill>
                  <a:srgbClr val="000000"/>
                </a:solidFill>
              </a:rPr>
              <a:t> (NCS) 6000 Series.</a:t>
            </a:r>
            <a:endParaRPr lang="es-419" sz="1600" dirty="0">
              <a:solidFill>
                <a:srgbClr val="000000"/>
              </a:solidFill>
            </a:endParaRPr>
          </a:p>
        </p:txBody>
      </p:sp>
      <p:pic>
        <p:nvPicPr>
          <p:cNvPr id="2" name="Picture 1">
            <a:extLst>
              <a:ext uri="{FF2B5EF4-FFF2-40B4-BE49-F238E27FC236}">
                <a16:creationId xmlns:a16="http://schemas.microsoft.com/office/drawing/2014/main" xmlns="" id="{59A33EBB-68E5-4A31-B7F0-3DB1DDAA5A8C}"/>
              </a:ext>
            </a:extLst>
          </p:cNvPr>
          <p:cNvPicPr>
            <a:picLocks noChangeAspect="1"/>
          </p:cNvPicPr>
          <p:nvPr/>
        </p:nvPicPr>
        <p:blipFill>
          <a:blip r:embed="rId3"/>
          <a:stretch>
            <a:fillRect/>
          </a:stretch>
        </p:blipFill>
        <p:spPr>
          <a:xfrm>
            <a:off x="2612652" y="1439115"/>
            <a:ext cx="3524250" cy="3305175"/>
          </a:xfrm>
          <a:prstGeom prst="rect">
            <a:avLst/>
          </a:prstGeom>
        </p:spPr>
      </p:pic>
    </p:spTree>
    <p:extLst>
      <p:ext uri="{BB962C8B-B14F-4D97-AF65-F5344CB8AC3E}">
        <p14:creationId xmlns:p14="http://schemas.microsoft.com/office/powerpoint/2010/main" xmlns="" val="6469905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a:t>Hardware del router</a:t>
            </a:r>
            <a:r>
              <a:rPr lang="en-US" dirty="0"/>
              <a:t/>
            </a:r>
            <a:br>
              <a:rPr lang="en-US" dirty="0"/>
            </a:br>
            <a:r>
              <a:rPr lang="es-419" sz="2400"/>
              <a:t>Routers Cisco (Cont.)</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8"/>
            <a:ext cx="8280057" cy="803053"/>
          </a:xfrm>
        </p:spPr>
        <p:txBody>
          <a:bodyPr/>
          <a:lstStyle/>
          <a:p>
            <a:pPr marL="0" indent="0" algn="l" rtl="0"/>
            <a:r>
              <a:rPr lang="es-419" sz="1600">
                <a:solidFill>
                  <a:srgbClr val="000000"/>
                </a:solidFill>
              </a:rPr>
              <a:t>Los routers industriales, como los que se muestran en la figura, están diseñados para proporcionar características de clase empresarial en entornos duros y duros. Shown are the Cisco 1100 Series Industrial Integrated Services Routers.</a:t>
            </a:r>
          </a:p>
        </p:txBody>
      </p:sp>
      <p:pic>
        <p:nvPicPr>
          <p:cNvPr id="5" name="Picture 4">
            <a:extLst>
              <a:ext uri="{FF2B5EF4-FFF2-40B4-BE49-F238E27FC236}">
                <a16:creationId xmlns:a16="http://schemas.microsoft.com/office/drawing/2014/main" xmlns="" id="{77024D01-475D-4716-BCAD-C34D575C34EF}"/>
              </a:ext>
            </a:extLst>
          </p:cNvPr>
          <p:cNvPicPr>
            <a:picLocks noChangeAspect="1"/>
          </p:cNvPicPr>
          <p:nvPr/>
        </p:nvPicPr>
        <p:blipFill>
          <a:blip r:embed="rId3"/>
          <a:stretch>
            <a:fillRect/>
          </a:stretch>
        </p:blipFill>
        <p:spPr>
          <a:xfrm>
            <a:off x="1771649" y="2077570"/>
            <a:ext cx="5600700" cy="1562100"/>
          </a:xfrm>
          <a:prstGeom prst="rect">
            <a:avLst/>
          </a:prstGeom>
        </p:spPr>
      </p:pic>
    </p:spTree>
    <p:extLst>
      <p:ext uri="{BB962C8B-B14F-4D97-AF65-F5344CB8AC3E}">
        <p14:creationId xmlns:p14="http://schemas.microsoft.com/office/powerpoint/2010/main" xmlns="" val="16396336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dirty="0"/>
              <a:t>Hardware del </a:t>
            </a:r>
            <a:r>
              <a:rPr lang="es-419" sz="1600" dirty="0" err="1"/>
              <a:t>router</a:t>
            </a:r>
            <a:r>
              <a:rPr lang="es-419" sz="2400" dirty="0"/>
              <a:t/>
            </a:r>
            <a:br>
              <a:rPr lang="es-419" sz="2400" dirty="0"/>
            </a:br>
            <a:r>
              <a:rPr lang="es-419" sz="2400" dirty="0"/>
              <a:t>Factores de forma del </a:t>
            </a:r>
            <a:r>
              <a:rPr lang="es-419" sz="2400" dirty="0" err="1"/>
              <a:t>router</a:t>
            </a:r>
            <a:endParaRPr lang="es-419" sz="2400" dirty="0"/>
          </a:p>
        </p:txBody>
      </p:sp>
      <p:sp>
        <p:nvSpPr>
          <p:cNvPr id="5" name="Content Placeholder 4">
            <a:extLst>
              <a:ext uri="{FF2B5EF4-FFF2-40B4-BE49-F238E27FC236}">
                <a16:creationId xmlns:a16="http://schemas.microsoft.com/office/drawing/2014/main" xmlns="" id="{926AE94B-A156-4021-8225-EF76C33AF7DB}"/>
              </a:ext>
            </a:extLst>
          </p:cNvPr>
          <p:cNvSpPr>
            <a:spLocks noGrp="1"/>
          </p:cNvSpPr>
          <p:nvPr>
            <p:ph idx="1"/>
          </p:nvPr>
        </p:nvSpPr>
        <p:spPr>
          <a:xfrm>
            <a:off x="487177" y="731837"/>
            <a:ext cx="8280057" cy="926353"/>
          </a:xfrm>
        </p:spPr>
        <p:txBody>
          <a:bodyPr/>
          <a:lstStyle/>
          <a:p>
            <a:pPr marL="0" indent="0" algn="l" rtl="0"/>
            <a:r>
              <a:rPr lang="es-419" sz="1600" b="1">
                <a:solidFill>
                  <a:srgbClr val="000000"/>
                </a:solidFill>
              </a:rPr>
              <a:t>Serie 900 de Cisco:</a:t>
            </a:r>
            <a:r>
              <a:rPr lang="es-419" sz="1600">
                <a:solidFill>
                  <a:srgbClr val="000000"/>
                </a:solidFill>
              </a:rPr>
              <a:t>Este es un router de sucursal pequeña. Combina opciones de conectividad avanzada, conmutación, seguridad y WAN en una plataforma compacta y sin ventilador para pequeñas y medianas empresas. </a:t>
            </a:r>
          </a:p>
          <a:p>
            <a:pPr marL="0" indent="0" algn="l"/>
            <a:endParaRPr lang="en-US" sz="1600" dirty="0">
              <a:solidFill>
                <a:srgbClr val="000000"/>
              </a:solidFill>
            </a:endParaRPr>
          </a:p>
        </p:txBody>
      </p:sp>
      <p:pic>
        <p:nvPicPr>
          <p:cNvPr id="13" name="Picture 12">
            <a:extLst>
              <a:ext uri="{FF2B5EF4-FFF2-40B4-BE49-F238E27FC236}">
                <a16:creationId xmlns:a16="http://schemas.microsoft.com/office/drawing/2014/main" xmlns="" id="{108DCB63-3725-4F82-9A67-1397D00F9FDB}"/>
              </a:ext>
            </a:extLst>
          </p:cNvPr>
          <p:cNvPicPr>
            <a:picLocks noChangeAspect="1"/>
          </p:cNvPicPr>
          <p:nvPr/>
        </p:nvPicPr>
        <p:blipFill>
          <a:blip r:embed="rId3"/>
          <a:stretch>
            <a:fillRect/>
          </a:stretch>
        </p:blipFill>
        <p:spPr>
          <a:xfrm>
            <a:off x="1724025" y="1658190"/>
            <a:ext cx="5695950" cy="1952625"/>
          </a:xfrm>
          <a:prstGeom prst="rect">
            <a:avLst/>
          </a:prstGeom>
        </p:spPr>
      </p:pic>
    </p:spTree>
    <p:extLst>
      <p:ext uri="{BB962C8B-B14F-4D97-AF65-F5344CB8AC3E}">
        <p14:creationId xmlns:p14="http://schemas.microsoft.com/office/powerpoint/2010/main" xmlns="" val="42800734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dirty="0"/>
              <a:t>Hardware del </a:t>
            </a:r>
            <a:r>
              <a:rPr lang="es-419" sz="1600" dirty="0" err="1"/>
              <a:t>router</a:t>
            </a:r>
            <a:r>
              <a:rPr lang="es-419" sz="2400" dirty="0"/>
              <a:t/>
            </a:r>
            <a:br>
              <a:rPr lang="es-419" sz="2400" dirty="0"/>
            </a:br>
            <a:r>
              <a:rPr lang="es-419" sz="2400" dirty="0"/>
              <a:t>Factores de forma del </a:t>
            </a:r>
            <a:r>
              <a:rPr lang="es-419" sz="2400" dirty="0" err="1"/>
              <a:t>router</a:t>
            </a:r>
            <a:endParaRPr lang="es-419" sz="2400" dirty="0"/>
          </a:p>
        </p:txBody>
      </p:sp>
      <p:sp>
        <p:nvSpPr>
          <p:cNvPr id="5" name="Content Placeholder 4">
            <a:extLst>
              <a:ext uri="{FF2B5EF4-FFF2-40B4-BE49-F238E27FC236}">
                <a16:creationId xmlns:a16="http://schemas.microsoft.com/office/drawing/2014/main" xmlns="" id="{926AE94B-A156-4021-8225-EF76C33AF7DB}"/>
              </a:ext>
            </a:extLst>
          </p:cNvPr>
          <p:cNvSpPr>
            <a:spLocks noGrp="1"/>
          </p:cNvSpPr>
          <p:nvPr>
            <p:ph idx="1"/>
          </p:nvPr>
        </p:nvSpPr>
        <p:spPr>
          <a:xfrm>
            <a:off x="487177" y="731838"/>
            <a:ext cx="8280057" cy="731838"/>
          </a:xfrm>
        </p:spPr>
        <p:txBody>
          <a:bodyPr/>
          <a:lstStyle/>
          <a:p>
            <a:pPr marL="0" indent="0" algn="l" rtl="0"/>
            <a:r>
              <a:rPr lang="es-419" sz="1600" b="1">
                <a:solidFill>
                  <a:srgbClr val="000000"/>
                </a:solidFill>
              </a:rPr>
              <a:t>Routers de servicios de agregación de las series ASR 9000 y 1000 de Cisco: </a:t>
            </a:r>
            <a:r>
              <a:rPr lang="es-419" sz="1600">
                <a:solidFill>
                  <a:srgbClr val="000000"/>
                </a:solidFill>
              </a:rPr>
              <a:t>Estos routers proporcionan densidad y resiliencia con capacidad de programación, para un borde de red escalable. </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xmlns="" id="{09559299-2F8A-4529-81F6-AEBE712A7182}"/>
              </a:ext>
            </a:extLst>
          </p:cNvPr>
          <p:cNvPicPr>
            <a:picLocks noChangeAspect="1"/>
          </p:cNvPicPr>
          <p:nvPr/>
        </p:nvPicPr>
        <p:blipFill>
          <a:blip r:embed="rId3"/>
          <a:stretch>
            <a:fillRect/>
          </a:stretch>
        </p:blipFill>
        <p:spPr>
          <a:xfrm>
            <a:off x="1671637" y="1735232"/>
            <a:ext cx="5800725" cy="2800350"/>
          </a:xfrm>
          <a:prstGeom prst="rect">
            <a:avLst/>
          </a:prstGeom>
        </p:spPr>
      </p:pic>
    </p:spTree>
    <p:extLst>
      <p:ext uri="{BB962C8B-B14F-4D97-AF65-F5344CB8AC3E}">
        <p14:creationId xmlns:p14="http://schemas.microsoft.com/office/powerpoint/2010/main" xmlns="" val="9649913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2400"/>
              <a:t>Hardware del routerfactores de forma del router</a:t>
            </a:r>
          </a:p>
        </p:txBody>
      </p:sp>
      <p:sp>
        <p:nvSpPr>
          <p:cNvPr id="5" name="Content Placeholder 4">
            <a:extLst>
              <a:ext uri="{FF2B5EF4-FFF2-40B4-BE49-F238E27FC236}">
                <a16:creationId xmlns:a16="http://schemas.microsoft.com/office/drawing/2014/main" xmlns="" id="{926AE94B-A156-4021-8225-EF76C33AF7DB}"/>
              </a:ext>
            </a:extLst>
          </p:cNvPr>
          <p:cNvSpPr>
            <a:spLocks noGrp="1"/>
          </p:cNvSpPr>
          <p:nvPr>
            <p:ph idx="1"/>
          </p:nvPr>
        </p:nvSpPr>
        <p:spPr>
          <a:xfrm>
            <a:off x="339568" y="1646237"/>
            <a:ext cx="4864752" cy="1276257"/>
          </a:xfrm>
        </p:spPr>
        <p:txBody>
          <a:bodyPr/>
          <a:lstStyle/>
          <a:p>
            <a:pPr marL="0" indent="0" algn="l" rtl="0"/>
            <a:r>
              <a:rPr lang="es-419" sz="1600" b="1">
                <a:solidFill>
                  <a:srgbClr val="000000"/>
                </a:solidFill>
              </a:rPr>
              <a:t>Routers Cisco Network Convergence System 5500 Series: </a:t>
            </a:r>
            <a:r>
              <a:rPr lang="es-419" sz="1600">
                <a:solidFill>
                  <a:srgbClr val="000000"/>
                </a:solidFill>
              </a:rPr>
              <a:t>Estos routers están diseñados para escalar eficientemente entre grandes centros de datos y redes empresariales grandes, web y redes WAN y agregación de proveedores de servicios. </a:t>
            </a:r>
          </a:p>
          <a:p>
            <a:pPr marL="0" indent="0" algn="l"/>
            <a:endParaRPr lang="en-US" sz="1600" dirty="0">
              <a:solidFill>
                <a:srgbClr val="000000"/>
              </a:solidFill>
            </a:endParaRPr>
          </a:p>
        </p:txBody>
      </p:sp>
      <p:pic>
        <p:nvPicPr>
          <p:cNvPr id="4" name="Picture 3">
            <a:extLst>
              <a:ext uri="{FF2B5EF4-FFF2-40B4-BE49-F238E27FC236}">
                <a16:creationId xmlns:a16="http://schemas.microsoft.com/office/drawing/2014/main" xmlns="" id="{FDB54192-B6D2-4200-8FD4-EA6B2E220F83}"/>
              </a:ext>
            </a:extLst>
          </p:cNvPr>
          <p:cNvPicPr>
            <a:picLocks noChangeAspect="1"/>
          </p:cNvPicPr>
          <p:nvPr/>
        </p:nvPicPr>
        <p:blipFill>
          <a:blip r:embed="rId3"/>
          <a:stretch>
            <a:fillRect/>
          </a:stretch>
        </p:blipFill>
        <p:spPr>
          <a:xfrm>
            <a:off x="5533949" y="644212"/>
            <a:ext cx="2228511" cy="4328001"/>
          </a:xfrm>
          <a:prstGeom prst="rect">
            <a:avLst/>
          </a:prstGeom>
        </p:spPr>
      </p:pic>
    </p:spTree>
    <p:extLst>
      <p:ext uri="{BB962C8B-B14F-4D97-AF65-F5344CB8AC3E}">
        <p14:creationId xmlns:p14="http://schemas.microsoft.com/office/powerpoint/2010/main" xmlns="" val="25115233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dirty="0"/>
              <a:t>Hardware del </a:t>
            </a:r>
            <a:r>
              <a:rPr lang="es-419" sz="1600" dirty="0" err="1"/>
              <a:t>router</a:t>
            </a:r>
            <a:r>
              <a:rPr lang="es-419" sz="2400" dirty="0"/>
              <a:t/>
            </a:r>
            <a:br>
              <a:rPr lang="es-419" sz="2400" dirty="0"/>
            </a:br>
            <a:r>
              <a:rPr lang="es-419" sz="2400" dirty="0"/>
              <a:t>Factores de forma del </a:t>
            </a:r>
            <a:r>
              <a:rPr lang="es-419" sz="2400" dirty="0" err="1"/>
              <a:t>router</a:t>
            </a:r>
            <a:endParaRPr lang="es-419" sz="2400" dirty="0"/>
          </a:p>
        </p:txBody>
      </p:sp>
      <p:sp>
        <p:nvSpPr>
          <p:cNvPr id="5" name="Content Placeholder 4">
            <a:extLst>
              <a:ext uri="{FF2B5EF4-FFF2-40B4-BE49-F238E27FC236}">
                <a16:creationId xmlns:a16="http://schemas.microsoft.com/office/drawing/2014/main" xmlns="" id="{926AE94B-A156-4021-8225-EF76C33AF7DB}"/>
              </a:ext>
            </a:extLst>
          </p:cNvPr>
          <p:cNvSpPr>
            <a:spLocks noGrp="1"/>
          </p:cNvSpPr>
          <p:nvPr>
            <p:ph idx="1"/>
          </p:nvPr>
        </p:nvSpPr>
        <p:spPr>
          <a:xfrm>
            <a:off x="487177" y="731837"/>
            <a:ext cx="8280057" cy="731837"/>
          </a:xfrm>
        </p:spPr>
        <p:txBody>
          <a:bodyPr/>
          <a:lstStyle/>
          <a:p>
            <a:pPr marL="0" indent="0" algn="l" rtl="0"/>
            <a:r>
              <a:rPr lang="es-419" sz="1600" b="1">
                <a:solidFill>
                  <a:srgbClr val="000000"/>
                </a:solidFill>
              </a:rPr>
              <a:t>Cisco 800 Industrial Integrated Services Router: </a:t>
            </a:r>
            <a:r>
              <a:rPr lang="es-419" sz="1600">
                <a:solidFill>
                  <a:srgbClr val="000000"/>
                </a:solidFill>
              </a:rPr>
              <a:t>Este router es compacto y está diseñado para entornos hostiles. </a:t>
            </a:r>
          </a:p>
          <a:p>
            <a:pPr marL="0" indent="0" algn="l"/>
            <a:endParaRPr lang="en-US" sz="1600" dirty="0">
              <a:solidFill>
                <a:srgbClr val="000000"/>
              </a:solidFill>
            </a:endParaRPr>
          </a:p>
        </p:txBody>
      </p:sp>
      <p:pic>
        <p:nvPicPr>
          <p:cNvPr id="4" name="Picture 3">
            <a:extLst>
              <a:ext uri="{FF2B5EF4-FFF2-40B4-BE49-F238E27FC236}">
                <a16:creationId xmlns:a16="http://schemas.microsoft.com/office/drawing/2014/main" xmlns="" id="{B481F677-9ED0-423C-B018-AFC3DECF4C06}"/>
              </a:ext>
            </a:extLst>
          </p:cNvPr>
          <p:cNvPicPr>
            <a:picLocks noChangeAspect="1"/>
          </p:cNvPicPr>
          <p:nvPr/>
        </p:nvPicPr>
        <p:blipFill>
          <a:blip r:embed="rId3"/>
          <a:stretch>
            <a:fillRect/>
          </a:stretch>
        </p:blipFill>
        <p:spPr>
          <a:xfrm>
            <a:off x="1676400" y="1547812"/>
            <a:ext cx="5791200" cy="2047875"/>
          </a:xfrm>
          <a:prstGeom prst="rect">
            <a:avLst/>
          </a:prstGeom>
        </p:spPr>
      </p:pic>
    </p:spTree>
    <p:extLst>
      <p:ext uri="{BB962C8B-B14F-4D97-AF65-F5344CB8AC3E}">
        <p14:creationId xmlns:p14="http://schemas.microsoft.com/office/powerpoint/2010/main" xmlns="" val="20121799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s-419" sz="4000" dirty="0">
                <a:solidFill>
                  <a:schemeClr val="accent5">
                    <a:lumMod val="40000"/>
                    <a:lumOff val="60000"/>
                  </a:schemeClr>
                </a:solidFill>
              </a:rPr>
              <a:t>11.5</a:t>
            </a:r>
            <a:r>
              <a:rPr lang="es-ES" sz="4000" dirty="0">
                <a:solidFill>
                  <a:schemeClr val="accent5">
                    <a:lumMod val="40000"/>
                    <a:lumOff val="60000"/>
                  </a:schemeClr>
                </a:solidFill>
              </a:rPr>
              <a:t> Módulo de Práctica y Cuestionario</a:t>
            </a:r>
            <a:endParaRPr lang="es-419" sz="40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xmlns="" val="41059924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9144000" cy="731837"/>
          </a:xfrm>
        </p:spPr>
        <p:txBody>
          <a:bodyPr/>
          <a:lstStyle/>
          <a:p>
            <a:pPr rtl="0"/>
            <a:r>
              <a:rPr lang="es-419" sz="1600" dirty="0"/>
              <a:t>Módulo Practica y cuestionario</a:t>
            </a:r>
            <a:r>
              <a:rPr lang="en-US" dirty="0"/>
              <a:t/>
            </a:r>
            <a:br>
              <a:rPr lang="en-US" dirty="0"/>
            </a:br>
            <a:r>
              <a:rPr lang="es-419" sz="2300" dirty="0" err="1"/>
              <a:t>Packet</a:t>
            </a:r>
            <a:r>
              <a:rPr lang="es-419" sz="2300" dirty="0"/>
              <a:t> </a:t>
            </a:r>
            <a:r>
              <a:rPr lang="es-419" sz="2300" dirty="0" err="1"/>
              <a:t>Tracer</a:t>
            </a:r>
            <a:r>
              <a:rPr lang="es-419" sz="2300" dirty="0"/>
              <a:t> - Comparar dispositivos de capa 2 y capa 3</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1" y="855419"/>
            <a:ext cx="8280057" cy="3073946"/>
          </a:xfrm>
        </p:spPr>
        <p:txBody>
          <a:bodyPr/>
          <a:lstStyle/>
          <a:p>
            <a:pPr marL="0" indent="0" algn="l"/>
            <a:r>
              <a:rPr lang="es-ES" sz="1600" dirty="0">
                <a:solidFill>
                  <a:srgbClr val="000000"/>
                </a:solidFill>
              </a:rPr>
              <a:t>En esta actividad, usted usara varios comandos para examinar tres topologías de </a:t>
            </a:r>
            <a:r>
              <a:rPr lang="es-ES" sz="1600" dirty="0" err="1">
                <a:solidFill>
                  <a:srgbClr val="000000"/>
                </a:solidFill>
              </a:rPr>
              <a:t>switching</a:t>
            </a:r>
            <a:r>
              <a:rPr lang="es-ES" sz="1600" dirty="0">
                <a:solidFill>
                  <a:srgbClr val="000000"/>
                </a:solidFill>
              </a:rPr>
              <a:t>, para compara similitudes y diferencias entre los </a:t>
            </a:r>
            <a:r>
              <a:rPr lang="es-ES" sz="1600" dirty="0" err="1">
                <a:solidFill>
                  <a:srgbClr val="000000"/>
                </a:solidFill>
              </a:rPr>
              <a:t>switches</a:t>
            </a:r>
            <a:r>
              <a:rPr lang="es-ES" sz="1600" dirty="0">
                <a:solidFill>
                  <a:srgbClr val="000000"/>
                </a:solidFill>
              </a:rPr>
              <a:t> 2960 y 3650.</a:t>
            </a:r>
          </a:p>
          <a:p>
            <a:pPr marL="0" indent="0" algn="l"/>
            <a:endParaRPr lang="en-CA" sz="1600" dirty="0">
              <a:solidFill>
                <a:srgbClr val="000000"/>
              </a:solidFill>
            </a:endParaRPr>
          </a:p>
          <a:p>
            <a:pPr marL="0" indent="0" algn="l"/>
            <a:r>
              <a:rPr lang="es-ES" sz="1600" dirty="0">
                <a:solidFill>
                  <a:srgbClr val="000000"/>
                </a:solidFill>
              </a:rPr>
              <a:t>También comparara la tabla de enrutamiento entre un </a:t>
            </a:r>
            <a:r>
              <a:rPr lang="es-ES" sz="1600" dirty="0" err="1">
                <a:solidFill>
                  <a:srgbClr val="000000"/>
                </a:solidFill>
              </a:rPr>
              <a:t>router</a:t>
            </a:r>
            <a:r>
              <a:rPr lang="es-ES" sz="1600" dirty="0">
                <a:solidFill>
                  <a:srgbClr val="000000"/>
                </a:solidFill>
              </a:rPr>
              <a:t> 4321 y un </a:t>
            </a:r>
            <a:r>
              <a:rPr lang="es-ES" sz="1600" dirty="0" err="1">
                <a:solidFill>
                  <a:srgbClr val="000000"/>
                </a:solidFill>
              </a:rPr>
              <a:t>switch</a:t>
            </a:r>
            <a:r>
              <a:rPr lang="es-ES" sz="1600" dirty="0">
                <a:solidFill>
                  <a:srgbClr val="000000"/>
                </a:solidFill>
              </a:rPr>
              <a:t> 3650.</a:t>
            </a:r>
            <a:endParaRPr lang="es-419" sz="1600" dirty="0">
              <a:solidFill>
                <a:srgbClr val="000000"/>
              </a:solidFill>
            </a:endParaRPr>
          </a:p>
        </p:txBody>
      </p:sp>
    </p:spTree>
    <p:extLst>
      <p:ext uri="{BB962C8B-B14F-4D97-AF65-F5344CB8AC3E}">
        <p14:creationId xmlns:p14="http://schemas.microsoft.com/office/powerpoint/2010/main" xmlns="" val="25564313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a:t>Redes Jerárquicas</a:t>
            </a:r>
            <a:r>
              <a:rPr lang="en-US" dirty="0"/>
              <a:t/>
            </a:r>
            <a:br>
              <a:rPr lang="en-US" dirty="0"/>
            </a:br>
            <a:r>
              <a:rPr lang="es-419" sz="2400"/>
              <a:t>La necesidad de escalar la red</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2" y="855419"/>
            <a:ext cx="8508828" cy="3596508"/>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pPr marL="15875" indent="0" algn="l" defTabSz="684213" rtl="0" fontAlgn="base">
              <a:spcBef>
                <a:spcPts val="300"/>
              </a:spcBef>
              <a:spcAft>
                <a:spcPts val="300"/>
              </a:spcAft>
              <a:buClr>
                <a:schemeClr val="tx2"/>
              </a:buClr>
              <a:buSzPct val="90000"/>
            </a:pPr>
            <a:r>
              <a:rPr lang="es-419" sz="1600">
                <a:solidFill>
                  <a:srgbClr val="000000"/>
                </a:solidFill>
              </a:rPr>
              <a:t>Las empresas recurren cada vez más a su infraestructura de red para proporcionar servicios esenciales. </a:t>
            </a:r>
          </a:p>
          <a:p>
            <a:pPr marL="182563" indent="-166688" algn="l" defTabSz="684213" fontAlgn="base">
              <a:spcBef>
                <a:spcPts val="300"/>
              </a:spcBef>
              <a:spcAft>
                <a:spcPts val="300"/>
              </a:spcAft>
              <a:buClr>
                <a:schemeClr val="tx2"/>
              </a:buClr>
              <a:buSzPct val="90000"/>
              <a:buFont typeface="Arial" panose="020B0604020202020204" pitchFamily="34" charset="0"/>
              <a:buChar char="•"/>
            </a:pPr>
            <a:endParaRPr lang="en-CA" sz="1600" dirty="0">
              <a:solidFill>
                <a:srgbClr val="000000"/>
              </a:solidFill>
            </a:endParaRPr>
          </a:p>
          <a:p>
            <a:pPr marL="15875" indent="0" algn="l" defTabSz="684213" rtl="0" fontAlgn="base">
              <a:spcBef>
                <a:spcPts val="300"/>
              </a:spcBef>
              <a:spcAft>
                <a:spcPts val="300"/>
              </a:spcAft>
              <a:buClr>
                <a:schemeClr val="tx2"/>
              </a:buClr>
              <a:buSzPct val="90000"/>
            </a:pPr>
            <a:r>
              <a:rPr lang="es-419" sz="1600">
                <a:solidFill>
                  <a:srgbClr val="000000"/>
                </a:solidFill>
              </a:rPr>
              <a:t>Las organizaciones en evolución requieren redes que puedan escalar y soportar:</a:t>
            </a:r>
          </a:p>
          <a:p>
            <a:pPr marL="255648" lvl="1" indent="-166688" rtl="0">
              <a:spcBef>
                <a:spcPts val="300"/>
              </a:spcBef>
              <a:spcAft>
                <a:spcPts val="300"/>
              </a:spcAft>
              <a:buSzPct val="90000"/>
              <a:buFont typeface="Arial" panose="020B0604020202020204" pitchFamily="34" charset="0"/>
              <a:buChar char="•"/>
            </a:pPr>
            <a:r>
              <a:rPr lang="es-419" sz="1600">
                <a:solidFill>
                  <a:srgbClr val="000000"/>
                </a:solidFill>
              </a:rPr>
              <a:t>Tráfico de redes convergentes.</a:t>
            </a:r>
          </a:p>
          <a:p>
            <a:pPr marL="255648" lvl="1" indent="-166688" rtl="0">
              <a:spcBef>
                <a:spcPts val="300"/>
              </a:spcBef>
              <a:spcAft>
                <a:spcPts val="300"/>
              </a:spcAft>
              <a:buSzPct val="90000"/>
              <a:buFont typeface="Arial" panose="020B0604020202020204" pitchFamily="34" charset="0"/>
              <a:buChar char="•"/>
            </a:pPr>
            <a:r>
              <a:rPr lang="es-419" sz="1600">
                <a:solidFill>
                  <a:srgbClr val="000000"/>
                </a:solidFill>
              </a:rPr>
              <a:t>Critical applications</a:t>
            </a:r>
          </a:p>
          <a:p>
            <a:pPr marL="255648" lvl="1" indent="-166688" rtl="0">
              <a:spcBef>
                <a:spcPts val="300"/>
              </a:spcBef>
              <a:spcAft>
                <a:spcPts val="300"/>
              </a:spcAft>
              <a:buSzPct val="90000"/>
              <a:buFont typeface="Arial" panose="020B0604020202020204" pitchFamily="34" charset="0"/>
              <a:buChar char="•"/>
            </a:pPr>
            <a:r>
              <a:rPr lang="es-419" sz="1600">
                <a:solidFill>
                  <a:srgbClr val="000000"/>
                </a:solidFill>
              </a:rPr>
              <a:t>Diverse business needs</a:t>
            </a:r>
          </a:p>
          <a:p>
            <a:pPr marL="255648" lvl="1" indent="-166688" rtl="0">
              <a:spcBef>
                <a:spcPts val="300"/>
              </a:spcBef>
              <a:spcAft>
                <a:spcPts val="300"/>
              </a:spcAft>
              <a:buSzPct val="90000"/>
              <a:buFont typeface="Arial" panose="020B0604020202020204" pitchFamily="34" charset="0"/>
              <a:buChar char="•"/>
            </a:pPr>
            <a:r>
              <a:rPr lang="es-419" sz="1600">
                <a:solidFill>
                  <a:srgbClr val="000000"/>
                </a:solidFill>
              </a:rPr>
              <a:t>Centralized administrative control</a:t>
            </a:r>
          </a:p>
          <a:p>
            <a:pPr marL="182563" indent="-166688" algn="l" defTabSz="684213" fontAlgn="base">
              <a:spcBef>
                <a:spcPts val="300"/>
              </a:spcBef>
              <a:spcAft>
                <a:spcPts val="300"/>
              </a:spcAft>
              <a:buClr>
                <a:schemeClr val="tx2"/>
              </a:buClr>
              <a:buSzPct val="90000"/>
              <a:buFont typeface="Arial" panose="020B0604020202020204" pitchFamily="34" charset="0"/>
              <a:buChar char="•"/>
            </a:pPr>
            <a:endParaRPr lang="en-CA" sz="1600" dirty="0">
              <a:solidFill>
                <a:srgbClr val="000000"/>
              </a:solidFill>
            </a:endParaRPr>
          </a:p>
          <a:p>
            <a:pPr marL="15875" indent="0" algn="l" defTabSz="684213" rtl="0" fontAlgn="base">
              <a:spcBef>
                <a:spcPts val="300"/>
              </a:spcBef>
              <a:spcAft>
                <a:spcPts val="300"/>
              </a:spcAft>
              <a:buClr>
                <a:schemeClr val="tx2"/>
              </a:buClr>
              <a:buSzPct val="90000"/>
            </a:pPr>
            <a:r>
              <a:rPr lang="es-419" sz="1600">
                <a:solidFill>
                  <a:srgbClr val="000000"/>
                </a:solidFill>
              </a:rPr>
              <a:t>Los diseños de red en campus incluyen desde redes de tamaño pequeño que emplean un único switch de LAN hasta redes de gran tamaño que comprenden muchísimas conexiones.</a:t>
            </a:r>
          </a:p>
          <a:p>
            <a:pPr marL="182563" indent="-166688" algn="l" defTabSz="684213" fontAlgn="base">
              <a:spcBef>
                <a:spcPts val="300"/>
              </a:spcBef>
              <a:spcAft>
                <a:spcPts val="300"/>
              </a:spcAft>
              <a:buClr>
                <a:schemeClr val="tx2"/>
              </a:buClr>
              <a:buSzPct val="90000"/>
              <a:buFont typeface="Arial" panose="020B0604020202020204" pitchFamily="34" charset="0"/>
              <a:buChar char="•"/>
            </a:pPr>
            <a:endParaRPr lang="en-CA" sz="1600" dirty="0">
              <a:solidFill>
                <a:srgbClr val="000000"/>
              </a:solidFill>
            </a:endParaRPr>
          </a:p>
        </p:txBody>
      </p:sp>
    </p:spTree>
    <p:extLst>
      <p:ext uri="{BB962C8B-B14F-4D97-AF65-F5344CB8AC3E}">
        <p14:creationId xmlns:p14="http://schemas.microsoft.com/office/powerpoint/2010/main" xmlns="" val="4761599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r>
              <a:rPr lang="es-419" sz="1400" dirty="0">
                <a:latin typeface="Arial" charset="0"/>
              </a:rPr>
              <a:t>Módulo 11: Diseño de red</a:t>
            </a:r>
            <a:r>
              <a:rPr lang="en-US" dirty="0">
                <a:latin typeface="Arial" charset="0"/>
              </a:rPr>
              <a:t/>
            </a:r>
            <a:br>
              <a:rPr lang="en-US" dirty="0">
                <a:latin typeface="Arial" charset="0"/>
              </a:rPr>
            </a:br>
            <a:r>
              <a:rPr lang="es-419" dirty="0">
                <a:latin typeface="Arial" charset="0"/>
              </a:rPr>
              <a:t>Nuevos términos y comandos</a:t>
            </a:r>
          </a:p>
        </p:txBody>
      </p:sp>
      <p:graphicFrame>
        <p:nvGraphicFramePr>
          <p:cNvPr id="9" name="Table 9">
            <a:extLst>
              <a:ext uri="{FF2B5EF4-FFF2-40B4-BE49-F238E27FC236}">
                <a16:creationId xmlns:a16="http://schemas.microsoft.com/office/drawing/2014/main" xmlns="" id="{F2480B83-AF5E-4A70-B69B-F1E3A8FAC758}"/>
              </a:ext>
            </a:extLst>
          </p:cNvPr>
          <p:cNvGraphicFramePr>
            <a:graphicFrameLocks noGrp="1"/>
          </p:cNvGraphicFramePr>
          <p:nvPr>
            <p:ph idx="1"/>
            <p:extLst>
              <p:ext uri="{D42A27DB-BD31-4B8C-83A1-F6EECF244321}">
                <p14:modId xmlns:p14="http://schemas.microsoft.com/office/powerpoint/2010/main" xmlns="" val="3408125189"/>
              </p:ext>
            </p:extLst>
          </p:nvPr>
        </p:nvGraphicFramePr>
        <p:xfrm>
          <a:off x="144463" y="798513"/>
          <a:ext cx="8853486" cy="329184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xmlns="" val="3270854437"/>
                    </a:ext>
                  </a:extLst>
                </a:gridCol>
                <a:gridCol w="4426743">
                  <a:extLst>
                    <a:ext uri="{9D8B030D-6E8A-4147-A177-3AD203B41FA5}">
                      <a16:colId xmlns:a16="http://schemas.microsoft.com/office/drawing/2014/main" xmlns="" val="1988644124"/>
                    </a:ext>
                  </a:extLst>
                </a:gridCol>
              </a:tblGrid>
              <a:tr h="370840">
                <a:tc>
                  <a:txBody>
                    <a:bodyPr/>
                    <a:lstStyle/>
                    <a:p>
                      <a:pPr marL="285750" indent="-285750" rtl="0">
                        <a:buFont typeface="Arial" panose="020B0604020202020204" pitchFamily="34" charset="0"/>
                        <a:buChar char="•"/>
                      </a:pPr>
                      <a:r>
                        <a:rPr lang="es-419" b="0">
                          <a:solidFill>
                            <a:srgbClr val="000000"/>
                          </a:solidFill>
                        </a:rPr>
                        <a:t>Borderless Network</a:t>
                      </a:r>
                    </a:p>
                    <a:p>
                      <a:pPr marL="285750" indent="-285750" rtl="0">
                        <a:buFont typeface="Arial" panose="020B0604020202020204" pitchFamily="34" charset="0"/>
                        <a:buChar char="•"/>
                      </a:pPr>
                      <a:r>
                        <a:rPr lang="es-419" b="0">
                          <a:solidFill>
                            <a:srgbClr val="000000"/>
                          </a:solidFill>
                        </a:rPr>
                        <a:t>Hierarchical</a:t>
                      </a:r>
                    </a:p>
                    <a:p>
                      <a:pPr marL="285750" indent="-285750" rtl="0">
                        <a:buFont typeface="Arial" panose="020B0604020202020204" pitchFamily="34" charset="0"/>
                        <a:buChar char="•"/>
                      </a:pPr>
                      <a:r>
                        <a:rPr lang="es-419" b="0">
                          <a:solidFill>
                            <a:srgbClr val="000000"/>
                          </a:solidFill>
                        </a:rPr>
                        <a:t>Scalable</a:t>
                      </a:r>
                    </a:p>
                    <a:p>
                      <a:pPr marL="285750" indent="-285750" rtl="0">
                        <a:buFont typeface="Arial" panose="020B0604020202020204" pitchFamily="34" charset="0"/>
                        <a:buChar char="•"/>
                      </a:pPr>
                      <a:r>
                        <a:rPr lang="es-419" b="0">
                          <a:solidFill>
                            <a:srgbClr val="000000"/>
                          </a:solidFill>
                        </a:rPr>
                        <a:t>Modular</a:t>
                      </a:r>
                    </a:p>
                    <a:p>
                      <a:pPr marL="285750" indent="-285750" rtl="0">
                        <a:buFont typeface="Arial" panose="020B0604020202020204" pitchFamily="34" charset="0"/>
                        <a:buChar char="•"/>
                      </a:pPr>
                      <a:r>
                        <a:rPr lang="es-419" b="0">
                          <a:solidFill>
                            <a:srgbClr val="000000"/>
                          </a:solidFill>
                        </a:rPr>
                        <a:t>Resilient</a:t>
                      </a:r>
                    </a:p>
                    <a:p>
                      <a:pPr marL="285750" indent="-285750" rtl="0">
                        <a:buFont typeface="Arial" panose="020B0604020202020204" pitchFamily="34" charset="0"/>
                        <a:buChar char="•"/>
                      </a:pPr>
                      <a:r>
                        <a:rPr lang="es-419" b="0">
                          <a:solidFill>
                            <a:srgbClr val="000000"/>
                          </a:solidFill>
                        </a:rPr>
                        <a:t>Flexible</a:t>
                      </a:r>
                    </a:p>
                    <a:p>
                      <a:pPr marL="285750" indent="-285750" rtl="0">
                        <a:buFont typeface="Arial" panose="020B0604020202020204" pitchFamily="34" charset="0"/>
                        <a:buChar char="•"/>
                      </a:pPr>
                      <a:r>
                        <a:rPr lang="es-419" b="0">
                          <a:solidFill>
                            <a:srgbClr val="000000"/>
                          </a:solidFill>
                        </a:rPr>
                        <a:t>Three-tier model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b="0">
                          <a:solidFill>
                            <a:srgbClr val="000000"/>
                          </a:solidFill>
                        </a:rPr>
                        <a:t>Two-tier model</a:t>
                      </a:r>
                    </a:p>
                    <a:p>
                      <a:pPr marL="285750" indent="-285750" rtl="0">
                        <a:buFont typeface="Arial" panose="020B0604020202020204" pitchFamily="34" charset="0"/>
                        <a:buChar char="•"/>
                      </a:pPr>
                      <a:r>
                        <a:rPr lang="es-419" b="0">
                          <a:solidFill>
                            <a:srgbClr val="000000"/>
                          </a:solidFill>
                        </a:rPr>
                        <a:t>Access Layer</a:t>
                      </a:r>
                    </a:p>
                    <a:p>
                      <a:pPr marL="285750" indent="-285750" rtl="0">
                        <a:buFont typeface="Arial" panose="020B0604020202020204" pitchFamily="34" charset="0"/>
                        <a:buChar char="•"/>
                      </a:pPr>
                      <a:r>
                        <a:rPr lang="es-419" b="0">
                          <a:solidFill>
                            <a:srgbClr val="000000"/>
                          </a:solidFill>
                        </a:rPr>
                        <a:t>Distribution Layer</a:t>
                      </a:r>
                    </a:p>
                    <a:p>
                      <a:pPr marL="285750" indent="-285750" rtl="0">
                        <a:buFont typeface="Arial" panose="020B0604020202020204" pitchFamily="34" charset="0"/>
                        <a:buChar char="•"/>
                      </a:pPr>
                      <a:r>
                        <a:rPr lang="es-419" b="0">
                          <a:solidFill>
                            <a:srgbClr val="000000"/>
                          </a:solidFill>
                        </a:rPr>
                        <a:t>Core Layer</a:t>
                      </a:r>
                    </a:p>
                    <a:p>
                      <a:pPr marL="285750" indent="-285750" rtl="0">
                        <a:buFont typeface="Arial" panose="020B0604020202020204" pitchFamily="34" charset="0"/>
                        <a:buChar char="•"/>
                      </a:pPr>
                      <a:r>
                        <a:rPr lang="es-419" b="0">
                          <a:solidFill>
                            <a:srgbClr val="000000"/>
                          </a:solidFill>
                        </a:rPr>
                        <a:t>EtherChannel</a:t>
                      </a:r>
                    </a:p>
                    <a:p>
                      <a:pPr marL="285750" indent="-285750" rtl="0">
                        <a:buFont typeface="Arial" panose="020B0604020202020204" pitchFamily="34" charset="0"/>
                        <a:buChar char="•"/>
                      </a:pPr>
                      <a:r>
                        <a:rPr lang="es-419" b="0">
                          <a:solidFill>
                            <a:srgbClr val="000000"/>
                          </a:solidFill>
                        </a:rPr>
                        <a:t>Rack unit</a:t>
                      </a:r>
                    </a:p>
                    <a:p>
                      <a:pPr marL="285750" indent="-285750" rtl="0">
                        <a:buFont typeface="Arial" panose="020B0604020202020204" pitchFamily="34" charset="0"/>
                        <a:buChar char="•"/>
                      </a:pPr>
                      <a:r>
                        <a:rPr lang="es-419" b="0">
                          <a:solidFill>
                            <a:srgbClr val="000000"/>
                          </a:solidFill>
                        </a:rPr>
                        <a:t>Power over Ethernet</a:t>
                      </a:r>
                    </a:p>
                    <a:p>
                      <a:pPr marL="285750" indent="-285750">
                        <a:buFont typeface="Arial" panose="020B0604020202020204" pitchFamily="34" charset="0"/>
                        <a:buChar char="•"/>
                      </a:pPr>
                      <a:endParaRPr lang="en-US"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0"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08796709"/>
                  </a:ext>
                </a:extLst>
              </a:tr>
            </a:tbl>
          </a:graphicData>
        </a:graphic>
      </p:graphicFrame>
    </p:spTree>
    <p:custDataLst>
      <p:tags r:id="rId1"/>
    </p:custDataLst>
    <p:extLst>
      <p:ext uri="{BB962C8B-B14F-4D97-AF65-F5344CB8AC3E}">
        <p14:creationId xmlns:p14="http://schemas.microsoft.com/office/powerpoint/2010/main" xmlns="" val="327174550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xmlns="" val="419082827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1600" dirty="0"/>
              <a:t>Redes jerárquicas</a:t>
            </a:r>
            <a:br>
              <a:rPr lang="es-419" sz="1600" dirty="0"/>
            </a:br>
            <a:r>
              <a:rPr lang="es-419" sz="2400" dirty="0"/>
              <a:t>Redes conmutadas sin bordes</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2" y="855419"/>
            <a:ext cx="8508828" cy="866701"/>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pPr marL="15875" indent="0" algn="l" defTabSz="684213" fontAlgn="base">
              <a:spcBef>
                <a:spcPts val="300"/>
              </a:spcBef>
              <a:spcAft>
                <a:spcPts val="300"/>
              </a:spcAft>
              <a:buClr>
                <a:schemeClr val="tx2"/>
              </a:buClr>
              <a:buSzPct val="90000"/>
            </a:pPr>
            <a:r>
              <a:rPr lang="es-ES" sz="1600" dirty="0">
                <a:solidFill>
                  <a:srgbClr val="000000"/>
                </a:solidFill>
              </a:rPr>
              <a:t>Cisco </a:t>
            </a:r>
            <a:r>
              <a:rPr lang="es-ES" sz="1600" dirty="0" err="1">
                <a:solidFill>
                  <a:srgbClr val="000000"/>
                </a:solidFill>
              </a:rPr>
              <a:t>Borderless</a:t>
            </a:r>
            <a:r>
              <a:rPr lang="es-ES" sz="1600" dirty="0">
                <a:solidFill>
                  <a:srgbClr val="000000"/>
                </a:solidFill>
              </a:rPr>
              <a:t> Network es una arquitectura de red que permite que las organizaciones se conecten con cualquier persona, en cualquier lugar, en cualquier momento y en cualquier dispositivo de forma segura, confiable y sin inconvenientes.</a:t>
            </a:r>
            <a:endParaRPr lang="es-419" sz="1600" dirty="0">
              <a:solidFill>
                <a:srgbClr val="000000"/>
              </a:solidFill>
            </a:endParaRPr>
          </a:p>
        </p:txBody>
      </p:sp>
      <p:sp>
        <p:nvSpPr>
          <p:cNvPr id="5" name="Content Placeholder 3">
            <a:extLst>
              <a:ext uri="{FF2B5EF4-FFF2-40B4-BE49-F238E27FC236}">
                <a16:creationId xmlns:a16="http://schemas.microsoft.com/office/drawing/2014/main" xmlns="" id="{D367011D-D707-4A6F-A87F-8344D769DEF2}"/>
              </a:ext>
            </a:extLst>
          </p:cNvPr>
          <p:cNvSpPr txBox="1">
            <a:spLocks/>
          </p:cNvSpPr>
          <p:nvPr/>
        </p:nvSpPr>
        <p:spPr>
          <a:xfrm>
            <a:off x="431972" y="1722120"/>
            <a:ext cx="4719148" cy="239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600" dirty="0">
                <a:solidFill>
                  <a:srgbClr val="000000"/>
                </a:solidFill>
              </a:rPr>
              <a:t>Proporciona el marco para unificar el acceso por cable e inalámbrico, basado en una infraestructura jerárquica de hardware que es escalable y resistente.</a:t>
            </a:r>
          </a:p>
          <a:p>
            <a:pPr marL="182563" indent="-166688" algn="l" defTabSz="684213" fontAlgn="base">
              <a:spcBef>
                <a:spcPts val="300"/>
              </a:spcBef>
              <a:spcAft>
                <a:spcPts val="300"/>
              </a:spcAft>
              <a:buClr>
                <a:schemeClr val="tx2"/>
              </a:buClr>
              <a:buSzPct val="90000"/>
              <a:buFont typeface="Arial" panose="020B0604020202020204" pitchFamily="34" charset="0"/>
              <a:buChar char="•"/>
            </a:pPr>
            <a:endParaRPr lang="en-CA" sz="1600" dirty="0">
              <a:solidFill>
                <a:srgbClr val="000000"/>
              </a:solidFill>
            </a:endParaRP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600" dirty="0">
                <a:solidFill>
                  <a:srgbClr val="000000"/>
                </a:solidFill>
              </a:rPr>
              <a:t>Las redes conmutadas sin bordes son jerárquicas, modulares, resistentes y flexibles.</a:t>
            </a:r>
          </a:p>
          <a:p>
            <a:pPr marL="15875" indent="0" algn="l" defTabSz="684213" fontAlgn="base">
              <a:spcBef>
                <a:spcPts val="300"/>
              </a:spcBef>
              <a:spcAft>
                <a:spcPts val="300"/>
              </a:spcAft>
              <a:buClr>
                <a:schemeClr val="tx2"/>
              </a:buClr>
              <a:buSzPct val="90000"/>
            </a:pPr>
            <a:endParaRPr lang="en-CA" sz="1600" dirty="0">
              <a:solidFill>
                <a:srgbClr val="000000"/>
              </a:solidFill>
            </a:endParaRPr>
          </a:p>
        </p:txBody>
      </p:sp>
      <p:pic>
        <p:nvPicPr>
          <p:cNvPr id="2" name="Picture 1">
            <a:extLst>
              <a:ext uri="{FF2B5EF4-FFF2-40B4-BE49-F238E27FC236}">
                <a16:creationId xmlns:a16="http://schemas.microsoft.com/office/drawing/2014/main" xmlns="" id="{8104C689-B4E6-4647-A6F0-FE737D2174CF}"/>
              </a:ext>
            </a:extLst>
          </p:cNvPr>
          <p:cNvPicPr>
            <a:picLocks noChangeAspect="1"/>
          </p:cNvPicPr>
          <p:nvPr/>
        </p:nvPicPr>
        <p:blipFill>
          <a:blip r:embed="rId3"/>
          <a:stretch>
            <a:fillRect/>
          </a:stretch>
        </p:blipFill>
        <p:spPr>
          <a:xfrm>
            <a:off x="5151120" y="1631144"/>
            <a:ext cx="3847672" cy="2656937"/>
          </a:xfrm>
          <a:prstGeom prst="rect">
            <a:avLst/>
          </a:prstGeom>
        </p:spPr>
      </p:pic>
    </p:spTree>
    <p:extLst>
      <p:ext uri="{BB962C8B-B14F-4D97-AF65-F5344CB8AC3E}">
        <p14:creationId xmlns:p14="http://schemas.microsoft.com/office/powerpoint/2010/main" xmlns="" val="8137469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s-CR" sz="1600" dirty="0"/>
              <a:t>Redes jerárquicas </a:t>
            </a:r>
            <a:br>
              <a:rPr lang="es-CR" sz="1600" dirty="0"/>
            </a:br>
            <a:r>
              <a:rPr lang="es-CR" sz="2400" dirty="0"/>
              <a:t>Redes conmutadas sin bordes </a:t>
            </a:r>
            <a:endParaRPr lang="es-419" sz="2400" dirty="0"/>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2" y="855420"/>
            <a:ext cx="8345488" cy="634016"/>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pPr marL="15875" lvl="1" indent="0" rtl="0">
              <a:lnSpc>
                <a:spcPct val="100000"/>
              </a:lnSpc>
              <a:spcBef>
                <a:spcPts val="300"/>
              </a:spcBef>
              <a:spcAft>
                <a:spcPts val="300"/>
              </a:spcAft>
              <a:buSzPct val="90000"/>
              <a:buNone/>
            </a:pPr>
            <a:r>
              <a:rPr lang="es-419" sz="1600">
                <a:solidFill>
                  <a:srgbClr val="000000"/>
                </a:solidFill>
              </a:rPr>
              <a:t>Las redes jerárquicas utilizan un diseño por niveles de acceso, distribución y capas principales, con cada capa que desempeña un rol bien definido en la red del campus. </a:t>
            </a:r>
          </a:p>
        </p:txBody>
      </p:sp>
      <p:sp>
        <p:nvSpPr>
          <p:cNvPr id="11" name="Content Placeholder 3">
            <a:extLst>
              <a:ext uri="{FF2B5EF4-FFF2-40B4-BE49-F238E27FC236}">
                <a16:creationId xmlns:a16="http://schemas.microsoft.com/office/drawing/2014/main" xmlns="" id="{46D67F3D-3AB5-4DD1-9D3B-FEE869B7A312}"/>
              </a:ext>
            </a:extLst>
          </p:cNvPr>
          <p:cNvSpPr txBox="1">
            <a:spLocks/>
          </p:cNvSpPr>
          <p:nvPr/>
        </p:nvSpPr>
        <p:spPr>
          <a:xfrm>
            <a:off x="443631" y="1621542"/>
            <a:ext cx="2194794" cy="274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600">
                <a:solidFill>
                  <a:srgbClr val="000000"/>
                </a:solidFill>
              </a:rPr>
              <a:t>Existen dos marcos de diseño jerárquico probados y probados para redes de campus.</a:t>
            </a:r>
          </a:p>
        </p:txBody>
      </p:sp>
      <p:sp>
        <p:nvSpPr>
          <p:cNvPr id="8" name="Rectangle 7">
            <a:extLst>
              <a:ext uri="{FF2B5EF4-FFF2-40B4-BE49-F238E27FC236}">
                <a16:creationId xmlns:a16="http://schemas.microsoft.com/office/drawing/2014/main" xmlns="" id="{83FDC4B5-0DDC-4C55-94AF-BB4B26A6EDCB}"/>
              </a:ext>
            </a:extLst>
          </p:cNvPr>
          <p:cNvSpPr/>
          <p:nvPr/>
        </p:nvSpPr>
        <p:spPr>
          <a:xfrm>
            <a:off x="2722083" y="1630493"/>
            <a:ext cx="2942012" cy="2587063"/>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es-419" sz="1200" b="1">
                <a:solidFill>
                  <a:srgbClr val="000000"/>
                </a:solidFill>
              </a:rPr>
              <a:t>Capa de tres niveles</a:t>
            </a:r>
          </a:p>
        </p:txBody>
      </p:sp>
      <p:pic>
        <p:nvPicPr>
          <p:cNvPr id="2" name="Picture 1">
            <a:extLst>
              <a:ext uri="{FF2B5EF4-FFF2-40B4-BE49-F238E27FC236}">
                <a16:creationId xmlns:a16="http://schemas.microsoft.com/office/drawing/2014/main" xmlns="" id="{F352E4AF-5CCD-4C58-B7A5-A292750E4231}"/>
              </a:ext>
            </a:extLst>
          </p:cNvPr>
          <p:cNvPicPr>
            <a:picLocks noChangeAspect="1"/>
          </p:cNvPicPr>
          <p:nvPr/>
        </p:nvPicPr>
        <p:blipFill>
          <a:blip r:embed="rId3"/>
          <a:stretch>
            <a:fillRect/>
          </a:stretch>
        </p:blipFill>
        <p:spPr>
          <a:xfrm>
            <a:off x="2888348" y="1884256"/>
            <a:ext cx="2682378" cy="2322632"/>
          </a:xfrm>
          <a:prstGeom prst="rect">
            <a:avLst/>
          </a:prstGeom>
        </p:spPr>
      </p:pic>
      <p:sp>
        <p:nvSpPr>
          <p:cNvPr id="10" name="Rectangle 9">
            <a:extLst>
              <a:ext uri="{FF2B5EF4-FFF2-40B4-BE49-F238E27FC236}">
                <a16:creationId xmlns:a16="http://schemas.microsoft.com/office/drawing/2014/main" xmlns="" id="{80C34727-99DD-4F6D-A610-D97FC6BEF6AB}"/>
              </a:ext>
            </a:extLst>
          </p:cNvPr>
          <p:cNvSpPr/>
          <p:nvPr/>
        </p:nvSpPr>
        <p:spPr>
          <a:xfrm>
            <a:off x="5992285" y="1621543"/>
            <a:ext cx="2942012" cy="2587063"/>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es-419" sz="1200" b="1">
                <a:solidFill>
                  <a:srgbClr val="000000"/>
                </a:solidFill>
              </a:rPr>
              <a:t>Capa de dos niveles</a:t>
            </a:r>
          </a:p>
        </p:txBody>
      </p:sp>
      <p:pic>
        <p:nvPicPr>
          <p:cNvPr id="5" name="Picture 4">
            <a:extLst>
              <a:ext uri="{FF2B5EF4-FFF2-40B4-BE49-F238E27FC236}">
                <a16:creationId xmlns:a16="http://schemas.microsoft.com/office/drawing/2014/main" xmlns="" id="{3CD64307-DA76-48E6-8AF5-8D33C8BDA407}"/>
              </a:ext>
            </a:extLst>
          </p:cNvPr>
          <p:cNvPicPr>
            <a:picLocks noChangeAspect="1"/>
          </p:cNvPicPr>
          <p:nvPr/>
        </p:nvPicPr>
        <p:blipFill>
          <a:blip r:embed="rId4"/>
          <a:stretch>
            <a:fillRect/>
          </a:stretch>
        </p:blipFill>
        <p:spPr>
          <a:xfrm>
            <a:off x="6199332" y="2206218"/>
            <a:ext cx="2640466" cy="1987335"/>
          </a:xfrm>
          <a:prstGeom prst="rect">
            <a:avLst/>
          </a:prstGeom>
        </p:spPr>
      </p:pic>
    </p:spTree>
    <p:extLst>
      <p:ext uri="{BB962C8B-B14F-4D97-AF65-F5344CB8AC3E}">
        <p14:creationId xmlns:p14="http://schemas.microsoft.com/office/powerpoint/2010/main" xmlns="" val="27766162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s-419" sz="1600" dirty="0"/>
              <a:t>Redes Jerárquicas</a:t>
            </a:r>
            <a:r>
              <a:rPr lang="es-419" sz="2400" dirty="0"/>
              <a:t/>
            </a:r>
            <a:br>
              <a:rPr lang="es-419" sz="2400" dirty="0"/>
            </a:br>
            <a:r>
              <a:rPr lang="es-419" sz="2400" dirty="0"/>
              <a:t>Funciones de acceso, distribución y capa principal</a:t>
            </a:r>
            <a:br>
              <a:rPr lang="es-419" sz="2400" dirty="0"/>
            </a:br>
            <a:endParaRPr lang="es-419" sz="1600" dirty="0"/>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2" y="855419"/>
            <a:ext cx="8508828" cy="3596508"/>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pPr marL="15875" indent="0" algn="l" defTabSz="684213" rtl="0" fontAlgn="base">
              <a:spcBef>
                <a:spcPts val="300"/>
              </a:spcBef>
              <a:spcAft>
                <a:spcPts val="300"/>
              </a:spcAft>
              <a:buClr>
                <a:schemeClr val="tx2"/>
              </a:buClr>
              <a:buSzPct val="90000"/>
            </a:pPr>
            <a:r>
              <a:rPr lang="es-419" sz="1500" b="1" dirty="0">
                <a:solidFill>
                  <a:srgbClr val="000000"/>
                </a:solidFill>
              </a:rPr>
              <a:t>Capa de acceso</a:t>
            </a:r>
          </a:p>
          <a:p>
            <a:pPr marL="182563" indent="-166688" algn="l" defTabSz="684213" fontAlgn="base">
              <a:spcBef>
                <a:spcPts val="300"/>
              </a:spcBef>
              <a:spcAft>
                <a:spcPts val="300"/>
              </a:spcAft>
              <a:buClr>
                <a:schemeClr val="tx2"/>
              </a:buClr>
              <a:buSzPct val="90000"/>
              <a:buFont typeface="Arial" panose="020B0604020202020204" pitchFamily="34" charset="0"/>
              <a:buChar char="•"/>
            </a:pPr>
            <a:r>
              <a:rPr lang="es-ES" sz="1500" dirty="0">
                <a:solidFill>
                  <a:srgbClr val="000000"/>
                </a:solidFill>
              </a:rPr>
              <a:t>La capa de acceso otorga a los puntos de acceso y a los usuarios acceso directo a la red.</a:t>
            </a:r>
          </a:p>
          <a:p>
            <a:pPr marL="182563" indent="-166688" algn="l" defTabSz="684213" fontAlgn="base">
              <a:spcBef>
                <a:spcPts val="300"/>
              </a:spcBef>
              <a:spcAft>
                <a:spcPts val="300"/>
              </a:spcAft>
              <a:buClr>
                <a:schemeClr val="tx2"/>
              </a:buClr>
              <a:buSzPct val="90000"/>
              <a:buFont typeface="Arial" panose="020B0604020202020204" pitchFamily="34" charset="0"/>
              <a:buChar char="•"/>
            </a:pPr>
            <a:r>
              <a:rPr lang="es-ES" sz="1500" dirty="0">
                <a:solidFill>
                  <a:srgbClr val="000000"/>
                </a:solidFill>
              </a:rPr>
              <a:t>Los </a:t>
            </a:r>
            <a:r>
              <a:rPr lang="es-ES" sz="1500" dirty="0" err="1">
                <a:solidFill>
                  <a:srgbClr val="000000"/>
                </a:solidFill>
              </a:rPr>
              <a:t>switches</a:t>
            </a:r>
            <a:r>
              <a:rPr lang="es-ES" sz="1500" dirty="0">
                <a:solidFill>
                  <a:srgbClr val="000000"/>
                </a:solidFill>
              </a:rPr>
              <a:t> de capa de distribución se conectan a los </a:t>
            </a:r>
            <a:r>
              <a:rPr lang="es-ES" sz="1500" dirty="0" err="1">
                <a:solidFill>
                  <a:srgbClr val="000000"/>
                </a:solidFill>
              </a:rPr>
              <a:t>switches</a:t>
            </a:r>
            <a:r>
              <a:rPr lang="es-ES" sz="1500" dirty="0">
                <a:solidFill>
                  <a:srgbClr val="000000"/>
                </a:solidFill>
              </a:rPr>
              <a:t> de capa de acceso y capa central.</a:t>
            </a:r>
            <a:endParaRPr lang="en-CA" sz="1500" dirty="0">
              <a:solidFill>
                <a:srgbClr val="000000"/>
              </a:solidFill>
            </a:endParaRPr>
          </a:p>
          <a:p>
            <a:pPr marL="15875" indent="0" algn="l" defTabSz="684213" rtl="0" fontAlgn="base">
              <a:spcBef>
                <a:spcPts val="300"/>
              </a:spcBef>
              <a:spcAft>
                <a:spcPts val="300"/>
              </a:spcAft>
              <a:buClr>
                <a:schemeClr val="tx2"/>
              </a:buClr>
              <a:buSzPct val="90000"/>
            </a:pPr>
            <a:r>
              <a:rPr lang="es-419" sz="1500" b="1" dirty="0">
                <a:solidFill>
                  <a:srgbClr val="000000"/>
                </a:solidFill>
              </a:rPr>
              <a:t>Capa de distribución</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500" dirty="0">
                <a:solidFill>
                  <a:srgbClr val="000000"/>
                </a:solidFill>
              </a:rPr>
              <a:t>La capa de distribución implementa el enrutamiento, la calidad del servicio y la seguridad.</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500" dirty="0">
                <a:solidFill>
                  <a:srgbClr val="000000"/>
                </a:solidFill>
              </a:rPr>
              <a:t>Agrega redes de armarios de cableado a gran escala y limita los dominios de difusión de Capa 2.</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500" dirty="0">
                <a:solidFill>
                  <a:srgbClr val="000000"/>
                </a:solidFill>
              </a:rPr>
              <a:t>Los </a:t>
            </a:r>
            <a:r>
              <a:rPr lang="es-419" sz="1500" dirty="0" err="1">
                <a:solidFill>
                  <a:srgbClr val="000000"/>
                </a:solidFill>
              </a:rPr>
              <a:t>switches</a:t>
            </a:r>
            <a:r>
              <a:rPr lang="es-419" sz="1500" dirty="0">
                <a:solidFill>
                  <a:srgbClr val="000000"/>
                </a:solidFill>
              </a:rPr>
              <a:t> de capa de distribución se conectan a los conmutadores de capa de acceso y capa central.</a:t>
            </a:r>
            <a:endParaRPr lang="en-CA" sz="1500" dirty="0">
              <a:solidFill>
                <a:srgbClr val="000000"/>
              </a:solidFill>
            </a:endParaRPr>
          </a:p>
          <a:p>
            <a:pPr marL="15875" indent="0" algn="l" defTabSz="684213" rtl="0" fontAlgn="base">
              <a:spcBef>
                <a:spcPts val="300"/>
              </a:spcBef>
              <a:spcAft>
                <a:spcPts val="300"/>
              </a:spcAft>
              <a:buClr>
                <a:schemeClr val="tx2"/>
              </a:buClr>
              <a:buSzPct val="90000"/>
            </a:pPr>
            <a:r>
              <a:rPr lang="es-419" sz="1500" b="1" dirty="0">
                <a:solidFill>
                  <a:srgbClr val="000000"/>
                </a:solidFill>
              </a:rPr>
              <a:t>Capa de núcleo central</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500" dirty="0">
                <a:solidFill>
                  <a:srgbClr val="000000"/>
                </a:solidFill>
              </a:rPr>
              <a:t>La capa principal es la red troncal y conecta varias capas de la red. </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500" dirty="0">
                <a:solidFill>
                  <a:srgbClr val="000000"/>
                </a:solidFill>
              </a:rPr>
              <a:t>La capa de núcleo brinda aislamiento de fallas y conectividad de la red troncal de alta velocidad.</a:t>
            </a:r>
          </a:p>
        </p:txBody>
      </p:sp>
    </p:spTree>
    <p:extLst>
      <p:ext uri="{BB962C8B-B14F-4D97-AF65-F5344CB8AC3E}">
        <p14:creationId xmlns:p14="http://schemas.microsoft.com/office/powerpoint/2010/main" xmlns="" val="1568556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pPr rtl="0"/>
            <a:r>
              <a:rPr lang="es-419" sz="2400"/>
              <a:t>Ejemplos de redes jerárquicasde tres niveles y dos niveles</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2" y="603927"/>
            <a:ext cx="5843438" cy="357607"/>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pPr marL="15875" indent="0" algn="l" defTabSz="684213" rtl="0" fontAlgn="base">
              <a:spcBef>
                <a:spcPts val="300"/>
              </a:spcBef>
              <a:spcAft>
                <a:spcPts val="300"/>
              </a:spcAft>
              <a:buClr>
                <a:schemeClr val="tx2"/>
              </a:buClr>
              <a:buSzPct val="90000"/>
            </a:pPr>
            <a:r>
              <a:rPr lang="es-419" sz="1600" b="1" dirty="0">
                <a:solidFill>
                  <a:srgbClr val="000000"/>
                </a:solidFill>
              </a:rPr>
              <a:t>Red de campus de tres niveles</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400" dirty="0">
                <a:solidFill>
                  <a:srgbClr val="000000"/>
                </a:solidFill>
              </a:rPr>
              <a:t>Utilizado por organizaciones que requieren acceso, distribución y capas principales. </a:t>
            </a:r>
          </a:p>
          <a:p>
            <a:pPr marL="182563" indent="-166688" algn="l" defTabSz="684213" fontAlgn="base">
              <a:spcBef>
                <a:spcPts val="300"/>
              </a:spcBef>
              <a:spcAft>
                <a:spcPts val="300"/>
              </a:spcAft>
              <a:buClr>
                <a:schemeClr val="tx2"/>
              </a:buClr>
              <a:buSzPct val="90000"/>
              <a:buFont typeface="Arial" panose="020B0604020202020204" pitchFamily="34" charset="0"/>
              <a:buChar char="•"/>
            </a:pPr>
            <a:r>
              <a:rPr lang="es-ES" sz="1400" dirty="0">
                <a:solidFill>
                  <a:srgbClr val="000000"/>
                </a:solidFill>
              </a:rPr>
              <a:t>La recomendación es construir una topología de red física de estrella extendida desde una ubicación centralizada del edificio a todos los demás edificios en el mismo campus.</a:t>
            </a:r>
            <a:endParaRPr lang="en-CA" sz="1400" dirty="0">
              <a:solidFill>
                <a:srgbClr val="000000"/>
              </a:solidFill>
            </a:endParaRPr>
          </a:p>
          <a:p>
            <a:pPr marL="15875" indent="0" algn="l" defTabSz="684213" fontAlgn="base">
              <a:spcBef>
                <a:spcPts val="300"/>
              </a:spcBef>
              <a:spcAft>
                <a:spcPts val="300"/>
              </a:spcAft>
              <a:buClr>
                <a:schemeClr val="tx2"/>
              </a:buClr>
              <a:buSzPct val="90000"/>
            </a:pPr>
            <a:endParaRPr lang="en-CA" sz="1600" dirty="0">
              <a:solidFill>
                <a:srgbClr val="000000"/>
              </a:solidFill>
            </a:endParaRPr>
          </a:p>
          <a:p>
            <a:pPr marL="15875" indent="0" algn="l" defTabSz="684213" fontAlgn="base">
              <a:spcBef>
                <a:spcPts val="300"/>
              </a:spcBef>
              <a:spcAft>
                <a:spcPts val="300"/>
              </a:spcAft>
              <a:buClr>
                <a:schemeClr val="tx2"/>
              </a:buClr>
              <a:buSzPct val="90000"/>
            </a:pPr>
            <a:endParaRPr lang="en-CA" sz="1600" dirty="0">
              <a:solidFill>
                <a:srgbClr val="000000"/>
              </a:solidFill>
            </a:endParaRPr>
          </a:p>
          <a:p>
            <a:pPr marL="15875" indent="0" algn="l" defTabSz="684213" rtl="0" fontAlgn="base">
              <a:spcBef>
                <a:spcPts val="300"/>
              </a:spcBef>
              <a:spcAft>
                <a:spcPts val="300"/>
              </a:spcAft>
              <a:buClr>
                <a:schemeClr val="tx2"/>
              </a:buClr>
              <a:buSzPct val="90000"/>
            </a:pPr>
            <a:r>
              <a:rPr lang="es-419" sz="1600" b="1" dirty="0">
                <a:solidFill>
                  <a:srgbClr val="000000"/>
                </a:solidFill>
              </a:rPr>
              <a:t>Red de campus de dos niveles</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400" dirty="0">
                <a:solidFill>
                  <a:srgbClr val="000000"/>
                </a:solidFill>
              </a:rPr>
              <a:t>Se utiliza cuando no se requiere una distribución separada y capas de núcleo. </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400" dirty="0">
                <a:solidFill>
                  <a:srgbClr val="000000"/>
                </a:solidFill>
              </a:rPr>
              <a:t>Útil para ubicaciones de campus más pequeñas, o en sitios de campus que consistan en un solo edificio.</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400" dirty="0">
                <a:solidFill>
                  <a:srgbClr val="000000"/>
                </a:solidFill>
              </a:rPr>
              <a:t>También conocido como el diseño de red </a:t>
            </a:r>
            <a:r>
              <a:rPr lang="es-419" sz="1400" i="1" dirty="0">
                <a:solidFill>
                  <a:srgbClr val="000000"/>
                </a:solidFill>
              </a:rPr>
              <a:t>central colapsado </a:t>
            </a:r>
            <a:r>
              <a:rPr lang="es-419" sz="1400" dirty="0">
                <a:solidFill>
                  <a:srgbClr val="000000"/>
                </a:solidFill>
              </a:rPr>
              <a:t>.</a:t>
            </a:r>
          </a:p>
        </p:txBody>
      </p:sp>
      <p:sp>
        <p:nvSpPr>
          <p:cNvPr id="6" name="Rectangle 5">
            <a:extLst>
              <a:ext uri="{FF2B5EF4-FFF2-40B4-BE49-F238E27FC236}">
                <a16:creationId xmlns:a16="http://schemas.microsoft.com/office/drawing/2014/main" xmlns="" id="{3F7A2D27-0F34-461C-8744-4CCABC2C539A}"/>
              </a:ext>
            </a:extLst>
          </p:cNvPr>
          <p:cNvSpPr/>
          <p:nvPr/>
        </p:nvSpPr>
        <p:spPr>
          <a:xfrm>
            <a:off x="502758" y="603927"/>
            <a:ext cx="8209270" cy="2098368"/>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endParaRPr lang="en-CA" sz="1200" b="1" dirty="0"/>
          </a:p>
        </p:txBody>
      </p:sp>
      <p:pic>
        <p:nvPicPr>
          <p:cNvPr id="2" name="Picture 1">
            <a:extLst>
              <a:ext uri="{FF2B5EF4-FFF2-40B4-BE49-F238E27FC236}">
                <a16:creationId xmlns:a16="http://schemas.microsoft.com/office/drawing/2014/main" xmlns="" id="{7B8969ED-91A1-4BE9-92EE-DC30AA2B900A}"/>
              </a:ext>
            </a:extLst>
          </p:cNvPr>
          <p:cNvPicPr>
            <a:picLocks noChangeAspect="1"/>
          </p:cNvPicPr>
          <p:nvPr/>
        </p:nvPicPr>
        <p:blipFill>
          <a:blip r:embed="rId3"/>
          <a:stretch>
            <a:fillRect/>
          </a:stretch>
        </p:blipFill>
        <p:spPr>
          <a:xfrm>
            <a:off x="6637128" y="707462"/>
            <a:ext cx="2004114" cy="1974786"/>
          </a:xfrm>
          <a:prstGeom prst="rect">
            <a:avLst/>
          </a:prstGeom>
        </p:spPr>
      </p:pic>
      <p:sp>
        <p:nvSpPr>
          <p:cNvPr id="7" name="Rectangle 6">
            <a:extLst>
              <a:ext uri="{FF2B5EF4-FFF2-40B4-BE49-F238E27FC236}">
                <a16:creationId xmlns:a16="http://schemas.microsoft.com/office/drawing/2014/main" xmlns="" id="{C10FCF7D-A450-4B65-86FD-D70C13AF2FB2}"/>
              </a:ext>
            </a:extLst>
          </p:cNvPr>
          <p:cNvSpPr/>
          <p:nvPr/>
        </p:nvSpPr>
        <p:spPr>
          <a:xfrm>
            <a:off x="486415" y="2773453"/>
            <a:ext cx="8209270" cy="1868752"/>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endParaRPr lang="en-CA" sz="1200" b="1" dirty="0"/>
          </a:p>
        </p:txBody>
      </p:sp>
      <p:pic>
        <p:nvPicPr>
          <p:cNvPr id="5" name="Picture 4">
            <a:extLst>
              <a:ext uri="{FF2B5EF4-FFF2-40B4-BE49-F238E27FC236}">
                <a16:creationId xmlns:a16="http://schemas.microsoft.com/office/drawing/2014/main" xmlns="" id="{72C56D14-0EA2-4429-A445-9F2F46EB7141}"/>
              </a:ext>
            </a:extLst>
          </p:cNvPr>
          <p:cNvPicPr>
            <a:picLocks noChangeAspect="1"/>
          </p:cNvPicPr>
          <p:nvPr/>
        </p:nvPicPr>
        <p:blipFill>
          <a:blip r:embed="rId4"/>
          <a:stretch>
            <a:fillRect/>
          </a:stretch>
        </p:blipFill>
        <p:spPr>
          <a:xfrm>
            <a:off x="6291753" y="2888261"/>
            <a:ext cx="2365832" cy="1639136"/>
          </a:xfrm>
          <a:prstGeom prst="rect">
            <a:avLst/>
          </a:prstGeom>
        </p:spPr>
      </p:pic>
    </p:spTree>
    <p:extLst>
      <p:ext uri="{BB962C8B-B14F-4D97-AF65-F5344CB8AC3E}">
        <p14:creationId xmlns:p14="http://schemas.microsoft.com/office/powerpoint/2010/main" xmlns="" val="19996432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731837"/>
          </a:xfrm>
        </p:spPr>
        <p:txBody>
          <a:bodyPr/>
          <a:lstStyle/>
          <a:p>
            <a:r>
              <a:rPr lang="es-419" sz="1600" dirty="0"/>
              <a:t>Redes jerárquicas</a:t>
            </a:r>
            <a:br>
              <a:rPr lang="es-419" sz="1600" dirty="0"/>
            </a:br>
            <a:r>
              <a:rPr lang="es-419" sz="2400" dirty="0"/>
              <a:t>Redes conmutadas sin bordes</a:t>
            </a:r>
          </a:p>
        </p:txBody>
      </p:sp>
      <p:sp>
        <p:nvSpPr>
          <p:cNvPr id="4" name="Content Placeholder 3">
            <a:extLst>
              <a:ext uri="{FF2B5EF4-FFF2-40B4-BE49-F238E27FC236}">
                <a16:creationId xmlns:a16="http://schemas.microsoft.com/office/drawing/2014/main" xmlns="" id="{50693879-5816-3444-9D50-A12F1F37F5DE}"/>
              </a:ext>
            </a:extLst>
          </p:cNvPr>
          <p:cNvSpPr>
            <a:spLocks noGrp="1"/>
          </p:cNvSpPr>
          <p:nvPr>
            <p:ph idx="1"/>
          </p:nvPr>
        </p:nvSpPr>
        <p:spPr>
          <a:xfrm>
            <a:off x="431972" y="855419"/>
            <a:ext cx="4140028" cy="3596508"/>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pPr marL="182563" indent="-166688" algn="l" defTabSz="684213" fontAlgn="base">
              <a:spcBef>
                <a:spcPts val="300"/>
              </a:spcBef>
              <a:spcAft>
                <a:spcPts val="300"/>
              </a:spcAft>
              <a:buClr>
                <a:schemeClr val="tx2"/>
              </a:buClr>
              <a:buSzPct val="90000"/>
              <a:buFont typeface="Arial" panose="020B0604020202020204" pitchFamily="34" charset="0"/>
              <a:buChar char="•"/>
            </a:pPr>
            <a:r>
              <a:rPr lang="es-ES" sz="1600" dirty="0">
                <a:solidFill>
                  <a:srgbClr val="000000"/>
                </a:solidFill>
              </a:rPr>
              <a:t>Las redes han cambiado fundamentalmente de una red plana de concentradores a LAN conmutadas en una red jerárquica.</a:t>
            </a:r>
          </a:p>
          <a:p>
            <a:pPr marL="15875" indent="0" algn="l" defTabSz="684213" fontAlgn="base">
              <a:spcBef>
                <a:spcPts val="300"/>
              </a:spcBef>
              <a:spcAft>
                <a:spcPts val="300"/>
              </a:spcAft>
              <a:buClr>
                <a:schemeClr val="tx2"/>
              </a:buClr>
              <a:buSzPct val="90000"/>
            </a:pPr>
            <a:endParaRPr lang="es-ES" sz="1600" dirty="0">
              <a:solidFill>
                <a:srgbClr val="000000"/>
              </a:solidFill>
            </a:endParaRPr>
          </a:p>
          <a:p>
            <a:pPr marL="182563" indent="-166688" algn="l" defTabSz="684213" fontAlgn="base">
              <a:spcBef>
                <a:spcPts val="300"/>
              </a:spcBef>
              <a:spcAft>
                <a:spcPts val="300"/>
              </a:spcAft>
              <a:buClr>
                <a:schemeClr val="tx2"/>
              </a:buClr>
              <a:buSzPct val="90000"/>
              <a:buFont typeface="Arial" panose="020B0604020202020204" pitchFamily="34" charset="0"/>
              <a:buChar char="•"/>
            </a:pPr>
            <a:r>
              <a:rPr lang="es-ES" sz="1600" dirty="0">
                <a:solidFill>
                  <a:srgbClr val="000000"/>
                </a:solidFill>
              </a:rPr>
              <a:t>Una LAN conmutada permite flexibilidad adicional, gestión del tráfico, calidad de servicio, seguridad.</a:t>
            </a:r>
          </a:p>
          <a:p>
            <a:pPr marL="182563" indent="-166688" algn="l" defTabSz="684213" fontAlgn="base">
              <a:spcBef>
                <a:spcPts val="300"/>
              </a:spcBef>
              <a:spcAft>
                <a:spcPts val="300"/>
              </a:spcAft>
              <a:buClr>
                <a:schemeClr val="tx2"/>
              </a:buClr>
              <a:buSzPct val="90000"/>
              <a:buFont typeface="Arial" panose="020B0604020202020204" pitchFamily="34" charset="0"/>
              <a:buChar char="•"/>
            </a:pPr>
            <a:endParaRPr lang="en-CA" sz="1600" dirty="0">
              <a:solidFill>
                <a:srgbClr val="000000"/>
              </a:solidFill>
            </a:endParaRP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600" dirty="0">
                <a:solidFill>
                  <a:srgbClr val="000000"/>
                </a:solidFill>
              </a:rPr>
              <a:t>Una LAN conmutada también puede admitir redes inalámbricas y otras tecnologías, como los servicios de telefonía IP y movilidad.</a:t>
            </a:r>
          </a:p>
        </p:txBody>
      </p:sp>
      <p:pic>
        <p:nvPicPr>
          <p:cNvPr id="2" name="Picture 1">
            <a:extLst>
              <a:ext uri="{FF2B5EF4-FFF2-40B4-BE49-F238E27FC236}">
                <a16:creationId xmlns:a16="http://schemas.microsoft.com/office/drawing/2014/main" xmlns="" id="{7C4EF52F-1EFD-433E-AEE3-BE9262370E86}"/>
              </a:ext>
            </a:extLst>
          </p:cNvPr>
          <p:cNvPicPr>
            <a:picLocks noChangeAspect="1"/>
          </p:cNvPicPr>
          <p:nvPr/>
        </p:nvPicPr>
        <p:blipFill>
          <a:blip r:embed="rId3"/>
          <a:stretch>
            <a:fillRect/>
          </a:stretch>
        </p:blipFill>
        <p:spPr>
          <a:xfrm>
            <a:off x="4695825" y="855419"/>
            <a:ext cx="4301953" cy="2677134"/>
          </a:xfrm>
          <a:prstGeom prst="rect">
            <a:avLst/>
          </a:prstGeom>
        </p:spPr>
      </p:pic>
    </p:spTree>
    <p:extLst>
      <p:ext uri="{BB962C8B-B14F-4D97-AF65-F5344CB8AC3E}">
        <p14:creationId xmlns:p14="http://schemas.microsoft.com/office/powerpoint/2010/main" xmlns="" val="32460293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13958</TotalTime>
  <Words>3428</Words>
  <Application>Microsoft Office PowerPoint</Application>
  <PresentationFormat>Presentación en pantalla (16:9)</PresentationFormat>
  <Paragraphs>381</Paragraphs>
  <Slides>41</Slides>
  <Notes>41</Notes>
  <HiddenSlides>1</HiddenSlides>
  <MMClips>0</MMClips>
  <ScaleCrop>false</ScaleCrop>
  <HeadingPairs>
    <vt:vector size="4" baseType="variant">
      <vt:variant>
        <vt:lpstr>Tema</vt:lpstr>
      </vt:variant>
      <vt:variant>
        <vt:i4>1</vt:i4>
      </vt:variant>
      <vt:variant>
        <vt:lpstr>Títulos de diapositiva</vt:lpstr>
      </vt:variant>
      <vt:variant>
        <vt:i4>41</vt:i4>
      </vt:variant>
    </vt:vector>
  </HeadingPairs>
  <TitlesOfParts>
    <vt:vector size="42" baseType="lpstr">
      <vt:lpstr>Default Theme</vt:lpstr>
      <vt:lpstr>Módulo 11: Diseño de redes</vt:lpstr>
      <vt:lpstr>Objetivos del módulo</vt:lpstr>
      <vt:lpstr>11.1 – Redes jerárquicas</vt:lpstr>
      <vt:lpstr>Redes Jerárquicas La necesidad de escalar la red</vt:lpstr>
      <vt:lpstr>Redes jerárquicas Redes conmutadas sin bordes</vt:lpstr>
      <vt:lpstr>Redes jerárquicas  Redes conmutadas sin bordes </vt:lpstr>
      <vt:lpstr>Redes Jerárquicas Funciones de acceso, distribución y capa principal </vt:lpstr>
      <vt:lpstr>Ejemplos de redes jerárquicasde tres niveles y dos niveles</vt:lpstr>
      <vt:lpstr>Redes jerárquicas Redes conmutadas sin bordes</vt:lpstr>
      <vt:lpstr>11.2 Redes escalables</vt:lpstr>
      <vt:lpstr> Diseño de redes escalables para escalabilidad</vt:lpstr>
      <vt:lpstr> Plan de redes escalables para redundancia</vt:lpstr>
      <vt:lpstr>Redes escalables Reducen el tamaño del dominio de errores</vt:lpstr>
      <vt:lpstr>Las redes escalables aumentan el ancho de banda</vt:lpstr>
      <vt:lpstr>Redes escalables Expandir la capa de acceso</vt:lpstr>
      <vt:lpstr>Redes escalables sintonizan protocolos de enrutamiento</vt:lpstr>
      <vt:lpstr>11.3 Hardware del conmutador</vt:lpstr>
      <vt:lpstr>Hardware del Switch Plataformas de switches</vt:lpstr>
      <vt:lpstr>Hardware del switch Plataformas de switches (Cont.)</vt:lpstr>
      <vt:lpstr>Hardware del switch Plataformas de switches (Cont.)</vt:lpstr>
      <vt:lpstr>Factores de formadel conmutador de hardware del conmutador</vt:lpstr>
      <vt:lpstr>Hardware del Switch   Factores de forma del Switch (cont.) </vt:lpstr>
      <vt:lpstr>Hardware del switch  Densidad de puertos</vt:lpstr>
      <vt:lpstr>Hardware del Switch Velocidades de reenvío</vt:lpstr>
      <vt:lpstr>Hardware del Switch Alimentación por Ethernet</vt:lpstr>
      <vt:lpstr>Hardware del Switch  Switching Multicapa</vt:lpstr>
      <vt:lpstr>Consideraciones empresariales de hardware de switch para la selección de switches</vt:lpstr>
      <vt:lpstr>11.4 Router Hardware</vt:lpstr>
      <vt:lpstr>Router Hardware Router Requirements</vt:lpstr>
      <vt:lpstr>Hardware del Router Cisco Routers</vt:lpstr>
      <vt:lpstr>Hardware del router Routers Cisco (Cont.)</vt:lpstr>
      <vt:lpstr>Hardware del router Routers Cisco (Cont.)</vt:lpstr>
      <vt:lpstr>Hardware del router Routers Cisco (Cont.)</vt:lpstr>
      <vt:lpstr>Hardware del router Factores de forma del router</vt:lpstr>
      <vt:lpstr>Hardware del router Factores de forma del router</vt:lpstr>
      <vt:lpstr>Hardware del routerfactores de forma del router</vt:lpstr>
      <vt:lpstr>Hardware del router Factores de forma del router</vt:lpstr>
      <vt:lpstr>11.5 Módulo de Práctica y Cuestionario</vt:lpstr>
      <vt:lpstr>Módulo Practica y cuestionario Packet Tracer - Comparar dispositivos de capa 2 y capa 3</vt:lpstr>
      <vt:lpstr>Módulo 11: Diseño de red Nuevos términos y comandos</vt:lpstr>
      <vt:lpstr>Diapositiva 41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Macarena</cp:lastModifiedBy>
  <cp:revision>392</cp:revision>
  <dcterms:created xsi:type="dcterms:W3CDTF">2019-10-18T06:21:22Z</dcterms:created>
  <dcterms:modified xsi:type="dcterms:W3CDTF">2021-01-20T20:52:55Z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